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7"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Century Schoolbook"/>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enturySchoolbook-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Schoolbook-italic.fntdata"/><Relationship Id="rId14" Type="http://schemas.openxmlformats.org/officeDocument/2006/relationships/font" Target="fonts/CenturySchoolbook-bold.fntdata"/><Relationship Id="rId16" Type="http://schemas.openxmlformats.org/officeDocument/2006/relationships/font" Target="fonts/CenturySchoolbook-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4edc3cc24e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4edc3cc24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4edc3cc24e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4edc3cc24e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4ce108b6d3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4ce108b6d3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4ce108b6d3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4ce108b6d3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4edc3cc24e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4edc3cc24e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4edc3cc24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4edc3cc24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2"/>
          <p:cNvSpPr txBox="1"/>
          <p:nvPr>
            <p:ph type="title"/>
          </p:nvPr>
        </p:nvSpPr>
        <p:spPr>
          <a:xfrm>
            <a:off x="311700" y="445025"/>
            <a:ext cx="8520600" cy="572700"/>
          </a:xfrm>
          <a:prstGeom prst="rect">
            <a:avLst/>
          </a:prstGeom>
          <a:noFill/>
          <a:ln>
            <a:noFill/>
          </a:ln>
        </p:spPr>
        <p:txBody>
          <a:bodyPr anchorCtr="0" anchor="t" bIns="68575" lIns="68575" spcFirstLastPara="1" rIns="68575" wrap="square" tIns="68575">
            <a:noAutofit/>
          </a:bodyPr>
          <a:lstStyle>
            <a:lvl1pPr lvl="0"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1pPr>
            <a:lvl2pPr lvl="1"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2pPr>
            <a:lvl3pPr lvl="2"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3pPr>
            <a:lvl4pPr lvl="3"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4pPr>
            <a:lvl5pPr lvl="4"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5pPr>
            <a:lvl6pPr lvl="5"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6pPr>
            <a:lvl7pPr lvl="6"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7pPr>
            <a:lvl8pPr lvl="7"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8pPr>
            <a:lvl9pPr lvl="8" marR="0" algn="l">
              <a:lnSpc>
                <a:spcPct val="100000"/>
              </a:lnSpc>
              <a:spcBef>
                <a:spcPts val="0"/>
              </a:spcBef>
              <a:spcAft>
                <a:spcPts val="0"/>
              </a:spcAft>
              <a:buClr>
                <a:schemeClr val="dk1"/>
              </a:buClr>
              <a:buSzPts val="2100"/>
              <a:buFont typeface="Arial"/>
              <a:buNone/>
              <a:defRPr b="0" i="0" sz="2800" u="none" cap="none" strike="noStrike">
                <a:solidFill>
                  <a:schemeClr val="dk1"/>
                </a:solidFill>
                <a:latin typeface="Arial"/>
                <a:ea typeface="Arial"/>
                <a:cs typeface="Arial"/>
                <a:sym typeface="Arial"/>
              </a:defRPr>
            </a:lvl9pPr>
          </a:lstStyle>
          <a:p/>
        </p:txBody>
      </p:sp>
      <p:sp>
        <p:nvSpPr>
          <p:cNvPr id="11" name="Google Shape;11;p2"/>
          <p:cNvSpPr txBox="1"/>
          <p:nvPr>
            <p:ph idx="1" type="body"/>
          </p:nvPr>
        </p:nvSpPr>
        <p:spPr>
          <a:xfrm>
            <a:off x="311700" y="1152475"/>
            <a:ext cx="8520600" cy="3416400"/>
          </a:xfrm>
          <a:prstGeom prst="rect">
            <a:avLst/>
          </a:prstGeom>
          <a:noFill/>
          <a:ln>
            <a:noFill/>
          </a:ln>
        </p:spPr>
        <p:txBody>
          <a:bodyPr anchorCtr="0" anchor="t" bIns="68575" lIns="68575" spcFirstLastPara="1" rIns="68575" wrap="square" tIns="68575">
            <a:noAutofit/>
          </a:bodyPr>
          <a:lstStyle>
            <a:lvl1pPr indent="-317500" lvl="0" marL="457200" marR="0" algn="l">
              <a:lnSpc>
                <a:spcPct val="115000"/>
              </a:lnSpc>
              <a:spcBef>
                <a:spcPts val="0"/>
              </a:spcBef>
              <a:spcAft>
                <a:spcPts val="0"/>
              </a:spcAft>
              <a:buClr>
                <a:schemeClr val="dk2"/>
              </a:buClr>
              <a:buSzPts val="1400"/>
              <a:buFont typeface="Arial"/>
              <a:buChar char="●"/>
              <a:defRPr b="0" i="0" sz="1800" u="none" cap="none" strike="noStrike">
                <a:solidFill>
                  <a:schemeClr val="dk2"/>
                </a:solidFill>
                <a:latin typeface="Arial"/>
                <a:ea typeface="Arial"/>
                <a:cs typeface="Arial"/>
                <a:sym typeface="Arial"/>
              </a:defRPr>
            </a:lvl1pPr>
            <a:lvl2pPr indent="-298450" lvl="1" marL="9144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2pPr>
            <a:lvl3pPr indent="-298450" lvl="2" marL="13716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3pPr>
            <a:lvl4pPr indent="-298450" lvl="3" marL="18288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4pPr>
            <a:lvl5pPr indent="-298450" lvl="4" marL="22860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5pPr>
            <a:lvl6pPr indent="-298450" lvl="5" marL="27432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6pPr>
            <a:lvl7pPr indent="-298450" lvl="6" marL="32004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7pPr>
            <a:lvl8pPr indent="-298450" lvl="7" marL="3657600" marR="0" algn="l">
              <a:lnSpc>
                <a:spcPct val="115000"/>
              </a:lnSpc>
              <a:spcBef>
                <a:spcPts val="1600"/>
              </a:spcBef>
              <a:spcAft>
                <a:spcPts val="0"/>
              </a:spcAft>
              <a:buClr>
                <a:schemeClr val="dk2"/>
              </a:buClr>
              <a:buSzPts val="1100"/>
              <a:buFont typeface="Arial"/>
              <a:buChar char="○"/>
              <a:defRPr b="0" i="0" sz="1400" u="none" cap="none" strike="noStrike">
                <a:solidFill>
                  <a:schemeClr val="dk2"/>
                </a:solidFill>
                <a:latin typeface="Arial"/>
                <a:ea typeface="Arial"/>
                <a:cs typeface="Arial"/>
                <a:sym typeface="Arial"/>
              </a:defRPr>
            </a:lvl8pPr>
            <a:lvl9pPr indent="-298450" lvl="8" marL="4114800" marR="0" algn="l">
              <a:lnSpc>
                <a:spcPct val="115000"/>
              </a:lnSpc>
              <a:spcBef>
                <a:spcPts val="1600"/>
              </a:spcBef>
              <a:spcAft>
                <a:spcPts val="1600"/>
              </a:spcAft>
              <a:buClr>
                <a:schemeClr val="dk2"/>
              </a:buClr>
              <a:buSzPts val="1100"/>
              <a:buFont typeface="Arial"/>
              <a:buChar char="■"/>
              <a:defRPr b="0" i="0" sz="1400" u="none" cap="none" strike="noStrike">
                <a:solidFill>
                  <a:schemeClr val="dk2"/>
                </a:solidFill>
                <a:latin typeface="Arial"/>
                <a:ea typeface="Arial"/>
                <a:cs typeface="Arial"/>
                <a:sym typeface="Arial"/>
              </a:defRPr>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68575" lIns="68575" spcFirstLastPara="1" rIns="68575" wrap="square" tIns="68575">
            <a:noAutofit/>
          </a:bodyPr>
          <a:lstStyle>
            <a:lvl1pPr indent="0" lvl="0"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ed bildtext" type="picTx">
  <p:cSld name="PICTURE_WITH_CAPTION_TEXT">
    <p:spTree>
      <p:nvGrpSpPr>
        <p:cNvPr id="39" name="Shape 39"/>
        <p:cNvGrpSpPr/>
        <p:nvPr/>
      </p:nvGrpSpPr>
      <p:grpSpPr>
        <a:xfrm>
          <a:off x="0" y="0"/>
          <a:ext cx="0" cy="0"/>
          <a:chOff x="0" y="0"/>
          <a:chExt cx="0" cy="0"/>
        </a:xfrm>
      </p:grpSpPr>
      <p:sp>
        <p:nvSpPr>
          <p:cNvPr id="40" name="Google Shape;40;p11"/>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entury Schoolbook"/>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1" name="Google Shape;41;p11"/>
          <p:cNvSpPr/>
          <p:nvPr>
            <p:ph idx="2" type="pic"/>
          </p:nvPr>
        </p:nvSpPr>
        <p:spPr>
          <a:xfrm>
            <a:off x="3887391" y="740569"/>
            <a:ext cx="4629300" cy="3655200"/>
          </a:xfrm>
          <a:prstGeom prst="rect">
            <a:avLst/>
          </a:prstGeom>
          <a:noFill/>
          <a:ln>
            <a:noFill/>
          </a:ln>
        </p:spPr>
      </p:sp>
      <p:sp>
        <p:nvSpPr>
          <p:cNvPr id="42" name="Google Shape;42;p11"/>
          <p:cNvSpPr txBox="1"/>
          <p:nvPr>
            <p:ph idx="1" type="body"/>
          </p:nvPr>
        </p:nvSpPr>
        <p:spPr>
          <a:xfrm>
            <a:off x="629841" y="1543050"/>
            <a:ext cx="29493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lodrät text" type="vertTx">
  <p:cSld name="VERTICAL_TEXT">
    <p:spTree>
      <p:nvGrpSpPr>
        <p:cNvPr id="43" name="Shape 43"/>
        <p:cNvGrpSpPr/>
        <p:nvPr/>
      </p:nvGrpSpPr>
      <p:grpSpPr>
        <a:xfrm>
          <a:off x="0" y="0"/>
          <a:ext cx="0" cy="0"/>
          <a:chOff x="0" y="0"/>
          <a:chExt cx="0" cy="0"/>
        </a:xfrm>
      </p:grpSpPr>
      <p:sp>
        <p:nvSpPr>
          <p:cNvPr id="44" name="Google Shape;44;p1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5" name="Google Shape;45;p12"/>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drät rubrik och text" type="vertTitleAndTx">
  <p:cSld name="VERTICAL_TITLE_AND_VERTICAL_TEXT">
    <p:spTree>
      <p:nvGrpSpPr>
        <p:cNvPr id="46" name="Shape 46"/>
        <p:cNvGrpSpPr/>
        <p:nvPr/>
      </p:nvGrpSpPr>
      <p:grpSpPr>
        <a:xfrm>
          <a:off x="0" y="0"/>
          <a:ext cx="0" cy="0"/>
          <a:chOff x="0" y="0"/>
          <a:chExt cx="0" cy="0"/>
        </a:xfrm>
      </p:grpSpPr>
      <p:sp>
        <p:nvSpPr>
          <p:cNvPr id="47" name="Google Shape;47;p13"/>
          <p:cNvSpPr txBox="1"/>
          <p:nvPr>
            <p:ph type="title"/>
          </p:nvPr>
        </p:nvSpPr>
        <p:spPr>
          <a:xfrm rot="5400000">
            <a:off x="5350050" y="1467544"/>
            <a:ext cx="4359000" cy="19716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8" name="Google Shape;48;p13"/>
          <p:cNvSpPr txBox="1"/>
          <p:nvPr>
            <p:ph idx="1" type="body"/>
          </p:nvPr>
        </p:nvSpPr>
        <p:spPr>
          <a:xfrm rot="5400000">
            <a:off x="1349475" y="-447056"/>
            <a:ext cx="4359000" cy="5800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bild 1" type="title">
  <p:cSld name="TITLE">
    <p:spTree>
      <p:nvGrpSpPr>
        <p:cNvPr id="49" name="Shape 49"/>
        <p:cNvGrpSpPr/>
        <p:nvPr/>
      </p:nvGrpSpPr>
      <p:grpSpPr>
        <a:xfrm>
          <a:off x="0" y="0"/>
          <a:ext cx="0" cy="0"/>
          <a:chOff x="0" y="0"/>
          <a:chExt cx="0" cy="0"/>
        </a:xfrm>
      </p:grpSpPr>
      <p:sp>
        <p:nvSpPr>
          <p:cNvPr id="50" name="Google Shape;50;p14"/>
          <p:cNvSpPr txBox="1"/>
          <p:nvPr>
            <p:ph type="ctrTitle"/>
          </p:nvPr>
        </p:nvSpPr>
        <p:spPr>
          <a:xfrm>
            <a:off x="311708" y="744575"/>
            <a:ext cx="8520600" cy="2052600"/>
          </a:xfrm>
          <a:prstGeom prst="rect">
            <a:avLst/>
          </a:prstGeom>
        </p:spPr>
        <p:txBody>
          <a:bodyPr anchorCtr="0" anchor="b" bIns="34275" lIns="68575" spcFirstLastPara="1" rIns="68575" wrap="square" tIns="3427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1" name="Google Shape;51;p14"/>
          <p:cNvSpPr txBox="1"/>
          <p:nvPr>
            <p:ph idx="1" type="subTitle"/>
          </p:nvPr>
        </p:nvSpPr>
        <p:spPr>
          <a:xfrm>
            <a:off x="311700" y="2834125"/>
            <a:ext cx="8520600" cy="792600"/>
          </a:xfrm>
          <a:prstGeom prst="rect">
            <a:avLst/>
          </a:prstGeom>
        </p:spPr>
        <p:txBody>
          <a:bodyPr anchorCtr="0" anchor="t" bIns="34275" lIns="68575" spcFirstLastPara="1" rIns="68575" wrap="square" tIns="34275">
            <a:normAutofit/>
          </a:bodyPr>
          <a:lstStyle>
            <a:lvl1pPr lvl="0" rtl="0" algn="ctr">
              <a:lnSpc>
                <a:spcPct val="100000"/>
              </a:lnSpc>
              <a:spcBef>
                <a:spcPts val="800"/>
              </a:spcBef>
              <a:spcAft>
                <a:spcPts val="0"/>
              </a:spcAft>
              <a:buSzPts val="2800"/>
              <a:buNone/>
              <a:defRPr sz="2800"/>
            </a:lvl1pPr>
            <a:lvl2pPr lvl="1" rtl="0" algn="ctr">
              <a:lnSpc>
                <a:spcPct val="100000"/>
              </a:lnSpc>
              <a:spcBef>
                <a:spcPts val="400"/>
              </a:spcBef>
              <a:spcAft>
                <a:spcPts val="0"/>
              </a:spcAft>
              <a:buSzPts val="2800"/>
              <a:buNone/>
              <a:defRPr sz="2800"/>
            </a:lvl2pPr>
            <a:lvl3pPr lvl="2" rtl="0" algn="ctr">
              <a:lnSpc>
                <a:spcPct val="100000"/>
              </a:lnSpc>
              <a:spcBef>
                <a:spcPts val="400"/>
              </a:spcBef>
              <a:spcAft>
                <a:spcPts val="0"/>
              </a:spcAft>
              <a:buSzPts val="2800"/>
              <a:buNone/>
              <a:defRPr sz="2800"/>
            </a:lvl3pPr>
            <a:lvl4pPr lvl="3" rtl="0" algn="ctr">
              <a:lnSpc>
                <a:spcPct val="100000"/>
              </a:lnSpc>
              <a:spcBef>
                <a:spcPts val="400"/>
              </a:spcBef>
              <a:spcAft>
                <a:spcPts val="0"/>
              </a:spcAft>
              <a:buSzPts val="2800"/>
              <a:buNone/>
              <a:defRPr sz="2800"/>
            </a:lvl4pPr>
            <a:lvl5pPr lvl="4" rtl="0" algn="ctr">
              <a:lnSpc>
                <a:spcPct val="100000"/>
              </a:lnSpc>
              <a:spcBef>
                <a:spcPts val="400"/>
              </a:spcBef>
              <a:spcAft>
                <a:spcPts val="0"/>
              </a:spcAft>
              <a:buSzPts val="2800"/>
              <a:buNone/>
              <a:defRPr sz="2800"/>
            </a:lvl5pPr>
            <a:lvl6pPr lvl="5" rtl="0" algn="ctr">
              <a:lnSpc>
                <a:spcPct val="100000"/>
              </a:lnSpc>
              <a:spcBef>
                <a:spcPts val="400"/>
              </a:spcBef>
              <a:spcAft>
                <a:spcPts val="0"/>
              </a:spcAft>
              <a:buSzPts val="2800"/>
              <a:buNone/>
              <a:defRPr sz="2800"/>
            </a:lvl6pPr>
            <a:lvl7pPr lvl="6" rtl="0" algn="ctr">
              <a:lnSpc>
                <a:spcPct val="100000"/>
              </a:lnSpc>
              <a:spcBef>
                <a:spcPts val="400"/>
              </a:spcBef>
              <a:spcAft>
                <a:spcPts val="0"/>
              </a:spcAft>
              <a:buSzPts val="2800"/>
              <a:buNone/>
              <a:defRPr sz="2800"/>
            </a:lvl7pPr>
            <a:lvl8pPr lvl="7" rtl="0" algn="ctr">
              <a:lnSpc>
                <a:spcPct val="100000"/>
              </a:lnSpc>
              <a:spcBef>
                <a:spcPts val="400"/>
              </a:spcBef>
              <a:spcAft>
                <a:spcPts val="0"/>
              </a:spcAft>
              <a:buSzPts val="2800"/>
              <a:buNone/>
              <a:defRPr sz="2800"/>
            </a:lvl8pPr>
            <a:lvl9pPr lvl="8" rtl="0" algn="ctr">
              <a:lnSpc>
                <a:spcPct val="100000"/>
              </a:lnSpc>
              <a:spcBef>
                <a:spcPts val="400"/>
              </a:spcBef>
              <a:spcAft>
                <a:spcPts val="0"/>
              </a:spcAft>
              <a:buSzPts val="2800"/>
              <a:buNone/>
              <a:defRPr sz="2800"/>
            </a:lvl9pPr>
          </a:lstStyle>
          <a:p/>
        </p:txBody>
      </p:sp>
      <p:sp>
        <p:nvSpPr>
          <p:cNvPr id="52" name="Google Shape;52;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sz="1400"/>
            </a:lvl1pPr>
            <a:lvl2pPr lvl="1" rtl="0">
              <a:buNone/>
              <a:defRPr sz="1400"/>
            </a:lvl2pPr>
            <a:lvl3pPr lvl="2" rtl="0">
              <a:buNone/>
              <a:defRPr sz="1400"/>
            </a:lvl3pPr>
            <a:lvl4pPr lvl="3" rtl="0">
              <a:buNone/>
              <a:defRPr sz="1400"/>
            </a:lvl4pPr>
            <a:lvl5pPr lvl="4" rtl="0">
              <a:buNone/>
              <a:defRPr sz="1400"/>
            </a:lvl5pPr>
            <a:lvl6pPr lvl="5" rtl="0">
              <a:buNone/>
              <a:defRPr sz="1400"/>
            </a:lvl6pPr>
            <a:lvl7pPr lvl="6" rtl="0">
              <a:buNone/>
              <a:defRPr sz="1400"/>
            </a:lvl7pPr>
            <a:lvl8pPr lvl="7" rtl="0">
              <a:buNone/>
              <a:defRPr sz="1400"/>
            </a:lvl8pPr>
            <a:lvl9pPr lvl="8" rtl="0">
              <a:buNone/>
              <a:defRPr sz="1400"/>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Rubrikbild" showMasterSp="0">
  <p:cSld name="2_Rubrikbild">
    <p:spTree>
      <p:nvGrpSpPr>
        <p:cNvPr id="53" name="Shape 53"/>
        <p:cNvGrpSpPr/>
        <p:nvPr/>
      </p:nvGrpSpPr>
      <p:grpSpPr>
        <a:xfrm>
          <a:off x="0" y="0"/>
          <a:ext cx="0" cy="0"/>
          <a:chOff x="0" y="0"/>
          <a:chExt cx="0" cy="0"/>
        </a:xfrm>
      </p:grpSpPr>
      <p:pic>
        <p:nvPicPr>
          <p:cNvPr descr="LT_powerpoint_kapitelstart3.jpg" id="54" name="Google Shape;54;p15"/>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55" name="Google Shape;55;p15"/>
          <p:cNvSpPr txBox="1"/>
          <p:nvPr>
            <p:ph type="ctrTitle"/>
          </p:nvPr>
        </p:nvSpPr>
        <p:spPr>
          <a:xfrm>
            <a:off x="1393825" y="1876459"/>
            <a:ext cx="67818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chemeClr val="lt1"/>
              </a:buClr>
              <a:buSzPts val="3800"/>
              <a:buFont typeface="Arial"/>
              <a:buNone/>
              <a:defRPr sz="3800">
                <a:solidFill>
                  <a:schemeClr val="lt1"/>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ämförelse 1">
  <p:cSld name="Jämförelse">
    <p:spTree>
      <p:nvGrpSpPr>
        <p:cNvPr id="56" name="Shape 56"/>
        <p:cNvGrpSpPr/>
        <p:nvPr/>
      </p:nvGrpSpPr>
      <p:grpSpPr>
        <a:xfrm>
          <a:off x="0" y="0"/>
          <a:ext cx="0" cy="0"/>
          <a:chOff x="0" y="0"/>
          <a:chExt cx="0" cy="0"/>
        </a:xfrm>
      </p:grpSpPr>
      <p:sp>
        <p:nvSpPr>
          <p:cNvPr id="57" name="Google Shape;57;p16"/>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Autofit/>
          </a:bodyPr>
          <a:lstStyle>
            <a:lvl1pPr indent="-228600" lvl="0" marL="457200" rtl="0" algn="l">
              <a:lnSpc>
                <a:spcPct val="100000"/>
              </a:lnSpc>
              <a:spcBef>
                <a:spcPts val="400"/>
              </a:spcBef>
              <a:spcAft>
                <a:spcPts val="0"/>
              </a:spcAft>
              <a:buClr>
                <a:schemeClr val="dk1"/>
              </a:buClr>
              <a:buSzPts val="2000"/>
              <a:buNone/>
              <a:defRPr b="0" sz="2000">
                <a:latin typeface="Arial"/>
                <a:ea typeface="Arial"/>
                <a:cs typeface="Arial"/>
                <a:sym typeface="Arial"/>
              </a:defRPr>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400"/>
              </a:spcBef>
              <a:spcAft>
                <a:spcPts val="0"/>
              </a:spcAft>
              <a:buClr>
                <a:schemeClr val="dk1"/>
              </a:buClr>
              <a:buSzPts val="1800"/>
              <a:buNone/>
              <a:defRPr b="1" sz="1800"/>
            </a:lvl3pPr>
            <a:lvl4pPr indent="-228600" lvl="3" marL="1828800" rtl="0" algn="l">
              <a:lnSpc>
                <a:spcPct val="100000"/>
              </a:lnSpc>
              <a:spcBef>
                <a:spcPts val="300"/>
              </a:spcBef>
              <a:spcAft>
                <a:spcPts val="0"/>
              </a:spcAft>
              <a:buClr>
                <a:schemeClr val="dk1"/>
              </a:buClr>
              <a:buSzPts val="1600"/>
              <a:buNone/>
              <a:defRPr b="1" sz="1600"/>
            </a:lvl4pPr>
            <a:lvl5pPr indent="-228600" lvl="4" marL="2286000" rtl="0" algn="l">
              <a:lnSpc>
                <a:spcPct val="100000"/>
              </a:lnSpc>
              <a:spcBef>
                <a:spcPts val="300"/>
              </a:spcBef>
              <a:spcAft>
                <a:spcPts val="0"/>
              </a:spcAft>
              <a:buClr>
                <a:schemeClr val="dk1"/>
              </a:buClr>
              <a:buSzPts val="1600"/>
              <a:buNone/>
              <a:defRPr b="1" sz="1600"/>
            </a:lvl5pPr>
            <a:lvl6pPr indent="-228600" lvl="5" marL="2743200" rtl="0" algn="l">
              <a:lnSpc>
                <a:spcPct val="100000"/>
              </a:lnSpc>
              <a:spcBef>
                <a:spcPts val="300"/>
              </a:spcBef>
              <a:spcAft>
                <a:spcPts val="0"/>
              </a:spcAft>
              <a:buClr>
                <a:schemeClr val="dk1"/>
              </a:buClr>
              <a:buSzPts val="1600"/>
              <a:buNone/>
              <a:defRPr b="1" sz="1600"/>
            </a:lvl6pPr>
            <a:lvl7pPr indent="-228600" lvl="6" marL="3200400" rtl="0" algn="l">
              <a:lnSpc>
                <a:spcPct val="100000"/>
              </a:lnSpc>
              <a:spcBef>
                <a:spcPts val="300"/>
              </a:spcBef>
              <a:spcAft>
                <a:spcPts val="0"/>
              </a:spcAft>
              <a:buClr>
                <a:schemeClr val="dk1"/>
              </a:buClr>
              <a:buSzPts val="1600"/>
              <a:buNone/>
              <a:defRPr b="1" sz="1600"/>
            </a:lvl7pPr>
            <a:lvl8pPr indent="-228600" lvl="7" marL="3657600" rtl="0" algn="l">
              <a:lnSpc>
                <a:spcPct val="100000"/>
              </a:lnSpc>
              <a:spcBef>
                <a:spcPts val="300"/>
              </a:spcBef>
              <a:spcAft>
                <a:spcPts val="0"/>
              </a:spcAft>
              <a:buClr>
                <a:schemeClr val="dk1"/>
              </a:buClr>
              <a:buSzPts val="1600"/>
              <a:buNone/>
              <a:defRPr b="1" sz="1600"/>
            </a:lvl8pPr>
            <a:lvl9pPr indent="-228600" lvl="8" marL="4114800" rtl="0" algn="l">
              <a:lnSpc>
                <a:spcPct val="100000"/>
              </a:lnSpc>
              <a:spcBef>
                <a:spcPts val="300"/>
              </a:spcBef>
              <a:spcAft>
                <a:spcPts val="0"/>
              </a:spcAft>
              <a:buClr>
                <a:schemeClr val="dk1"/>
              </a:buClr>
              <a:buSzPts val="1600"/>
              <a:buNone/>
              <a:defRPr b="1" sz="1600"/>
            </a:lvl9pPr>
          </a:lstStyle>
          <a:p/>
        </p:txBody>
      </p:sp>
      <p:sp>
        <p:nvSpPr>
          <p:cNvPr id="58" name="Google Shape;58;p16"/>
          <p:cNvSpPr txBox="1"/>
          <p:nvPr>
            <p:ph idx="2" type="body"/>
          </p:nvPr>
        </p:nvSpPr>
        <p:spPr>
          <a:xfrm>
            <a:off x="457200" y="1631156"/>
            <a:ext cx="4040100" cy="33081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400"/>
              </a:spcBef>
              <a:spcAft>
                <a:spcPts val="0"/>
              </a:spcAft>
              <a:buClr>
                <a:schemeClr val="dk1"/>
              </a:buClr>
              <a:buSzPts val="1800"/>
              <a:buChar char="•"/>
              <a:defRPr sz="1800">
                <a:latin typeface="Arial"/>
                <a:ea typeface="Arial"/>
                <a:cs typeface="Arial"/>
                <a:sym typeface="Arial"/>
              </a:defRPr>
            </a:lvl1pPr>
            <a:lvl2pPr indent="-330200" lvl="1" marL="914400" rtl="0" algn="l">
              <a:lnSpc>
                <a:spcPct val="100000"/>
              </a:lnSpc>
              <a:spcBef>
                <a:spcPts val="300"/>
              </a:spcBef>
              <a:spcAft>
                <a:spcPts val="0"/>
              </a:spcAft>
              <a:buClr>
                <a:schemeClr val="dk1"/>
              </a:buClr>
              <a:buSzPts val="1600"/>
              <a:buChar char="–"/>
              <a:defRPr sz="1600">
                <a:latin typeface="Arial"/>
                <a:ea typeface="Arial"/>
                <a:cs typeface="Arial"/>
                <a:sym typeface="Arial"/>
              </a:defRPr>
            </a:lvl2pPr>
            <a:lvl3pPr indent="-228600" lvl="2" marL="1371600" rtl="0" algn="l">
              <a:lnSpc>
                <a:spcPct val="100000"/>
              </a:lnSpc>
              <a:spcBef>
                <a:spcPts val="400"/>
              </a:spcBef>
              <a:spcAft>
                <a:spcPts val="0"/>
              </a:spcAft>
              <a:buClr>
                <a:schemeClr val="dk1"/>
              </a:buClr>
              <a:buSzPts val="1800"/>
              <a:buNone/>
              <a:defRPr sz="1800">
                <a:latin typeface="Arial"/>
                <a:ea typeface="Arial"/>
                <a:cs typeface="Arial"/>
                <a:sym typeface="Arial"/>
              </a:defRPr>
            </a:lvl3pPr>
            <a:lvl4pPr indent="-330200" lvl="3" marL="1828800" rtl="0" algn="l">
              <a:lnSpc>
                <a:spcPct val="100000"/>
              </a:lnSpc>
              <a:spcBef>
                <a:spcPts val="300"/>
              </a:spcBef>
              <a:spcAft>
                <a:spcPts val="0"/>
              </a:spcAft>
              <a:buClr>
                <a:schemeClr val="dk1"/>
              </a:buClr>
              <a:buSzPts val="1600"/>
              <a:buChar char="–"/>
              <a:defRPr sz="1600">
                <a:latin typeface="Arial"/>
                <a:ea typeface="Arial"/>
                <a:cs typeface="Arial"/>
                <a:sym typeface="Arial"/>
              </a:defRPr>
            </a:lvl4pPr>
            <a:lvl5pPr indent="-330200" lvl="4" marL="2286000" rtl="0" algn="l">
              <a:lnSpc>
                <a:spcPct val="100000"/>
              </a:lnSpc>
              <a:spcBef>
                <a:spcPts val="300"/>
              </a:spcBef>
              <a:spcAft>
                <a:spcPts val="0"/>
              </a:spcAft>
              <a:buClr>
                <a:schemeClr val="dk1"/>
              </a:buClr>
              <a:buSzPts val="1600"/>
              <a:buChar char="»"/>
              <a:defRPr sz="1600">
                <a:latin typeface="Arial"/>
                <a:ea typeface="Arial"/>
                <a:cs typeface="Arial"/>
                <a:sym typeface="Arial"/>
              </a:defRPr>
            </a:lvl5pPr>
            <a:lvl6pPr indent="-330200" lvl="5" marL="2743200" rtl="0" algn="l">
              <a:lnSpc>
                <a:spcPct val="100000"/>
              </a:lnSpc>
              <a:spcBef>
                <a:spcPts val="300"/>
              </a:spcBef>
              <a:spcAft>
                <a:spcPts val="0"/>
              </a:spcAft>
              <a:buClr>
                <a:schemeClr val="dk1"/>
              </a:buClr>
              <a:buSzPts val="1600"/>
              <a:buChar char="•"/>
              <a:defRPr sz="1600"/>
            </a:lvl6pPr>
            <a:lvl7pPr indent="-330200" lvl="6" marL="3200400" rtl="0" algn="l">
              <a:lnSpc>
                <a:spcPct val="100000"/>
              </a:lnSpc>
              <a:spcBef>
                <a:spcPts val="300"/>
              </a:spcBef>
              <a:spcAft>
                <a:spcPts val="0"/>
              </a:spcAft>
              <a:buClr>
                <a:schemeClr val="dk1"/>
              </a:buClr>
              <a:buSzPts val="1600"/>
              <a:buChar char="•"/>
              <a:defRPr sz="1600"/>
            </a:lvl7pPr>
            <a:lvl8pPr indent="-330200" lvl="7" marL="3657600" rtl="0" algn="l">
              <a:lnSpc>
                <a:spcPct val="100000"/>
              </a:lnSpc>
              <a:spcBef>
                <a:spcPts val="300"/>
              </a:spcBef>
              <a:spcAft>
                <a:spcPts val="0"/>
              </a:spcAft>
              <a:buClr>
                <a:schemeClr val="dk1"/>
              </a:buClr>
              <a:buSzPts val="1600"/>
              <a:buChar char="•"/>
              <a:defRPr sz="1600"/>
            </a:lvl8pPr>
            <a:lvl9pPr indent="-330200" lvl="8" marL="4114800" rtl="0" algn="l">
              <a:lnSpc>
                <a:spcPct val="100000"/>
              </a:lnSpc>
              <a:spcBef>
                <a:spcPts val="300"/>
              </a:spcBef>
              <a:spcAft>
                <a:spcPts val="0"/>
              </a:spcAft>
              <a:buClr>
                <a:schemeClr val="dk1"/>
              </a:buClr>
              <a:buSzPts val="1600"/>
              <a:buChar char="•"/>
              <a:defRPr sz="1600"/>
            </a:lvl9pPr>
          </a:lstStyle>
          <a:p/>
        </p:txBody>
      </p:sp>
      <p:sp>
        <p:nvSpPr>
          <p:cNvPr id="59" name="Google Shape;59;p16"/>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Autofit/>
          </a:bodyPr>
          <a:lstStyle>
            <a:lvl1pPr indent="-228600" lvl="0" marL="457200" rtl="0" algn="l">
              <a:lnSpc>
                <a:spcPct val="100000"/>
              </a:lnSpc>
              <a:spcBef>
                <a:spcPts val="400"/>
              </a:spcBef>
              <a:spcAft>
                <a:spcPts val="0"/>
              </a:spcAft>
              <a:buClr>
                <a:schemeClr val="dk1"/>
              </a:buClr>
              <a:buSzPts val="2000"/>
              <a:buNone/>
              <a:defRPr b="0" sz="2000">
                <a:latin typeface="Arial"/>
                <a:ea typeface="Arial"/>
                <a:cs typeface="Arial"/>
                <a:sym typeface="Arial"/>
              </a:defRPr>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400"/>
              </a:spcBef>
              <a:spcAft>
                <a:spcPts val="0"/>
              </a:spcAft>
              <a:buClr>
                <a:schemeClr val="dk1"/>
              </a:buClr>
              <a:buSzPts val="1800"/>
              <a:buNone/>
              <a:defRPr b="1" sz="1800"/>
            </a:lvl3pPr>
            <a:lvl4pPr indent="-228600" lvl="3" marL="1828800" rtl="0" algn="l">
              <a:lnSpc>
                <a:spcPct val="100000"/>
              </a:lnSpc>
              <a:spcBef>
                <a:spcPts val="300"/>
              </a:spcBef>
              <a:spcAft>
                <a:spcPts val="0"/>
              </a:spcAft>
              <a:buClr>
                <a:schemeClr val="dk1"/>
              </a:buClr>
              <a:buSzPts val="1600"/>
              <a:buNone/>
              <a:defRPr b="1" sz="1600"/>
            </a:lvl4pPr>
            <a:lvl5pPr indent="-228600" lvl="4" marL="2286000" rtl="0" algn="l">
              <a:lnSpc>
                <a:spcPct val="100000"/>
              </a:lnSpc>
              <a:spcBef>
                <a:spcPts val="300"/>
              </a:spcBef>
              <a:spcAft>
                <a:spcPts val="0"/>
              </a:spcAft>
              <a:buClr>
                <a:schemeClr val="dk1"/>
              </a:buClr>
              <a:buSzPts val="1600"/>
              <a:buNone/>
              <a:defRPr b="1" sz="1600"/>
            </a:lvl5pPr>
            <a:lvl6pPr indent="-228600" lvl="5" marL="2743200" rtl="0" algn="l">
              <a:lnSpc>
                <a:spcPct val="100000"/>
              </a:lnSpc>
              <a:spcBef>
                <a:spcPts val="300"/>
              </a:spcBef>
              <a:spcAft>
                <a:spcPts val="0"/>
              </a:spcAft>
              <a:buClr>
                <a:schemeClr val="dk1"/>
              </a:buClr>
              <a:buSzPts val="1600"/>
              <a:buNone/>
              <a:defRPr b="1" sz="1600"/>
            </a:lvl6pPr>
            <a:lvl7pPr indent="-228600" lvl="6" marL="3200400" rtl="0" algn="l">
              <a:lnSpc>
                <a:spcPct val="100000"/>
              </a:lnSpc>
              <a:spcBef>
                <a:spcPts val="300"/>
              </a:spcBef>
              <a:spcAft>
                <a:spcPts val="0"/>
              </a:spcAft>
              <a:buClr>
                <a:schemeClr val="dk1"/>
              </a:buClr>
              <a:buSzPts val="1600"/>
              <a:buNone/>
              <a:defRPr b="1" sz="1600"/>
            </a:lvl7pPr>
            <a:lvl8pPr indent="-228600" lvl="7" marL="3657600" rtl="0" algn="l">
              <a:lnSpc>
                <a:spcPct val="100000"/>
              </a:lnSpc>
              <a:spcBef>
                <a:spcPts val="300"/>
              </a:spcBef>
              <a:spcAft>
                <a:spcPts val="0"/>
              </a:spcAft>
              <a:buClr>
                <a:schemeClr val="dk1"/>
              </a:buClr>
              <a:buSzPts val="1600"/>
              <a:buNone/>
              <a:defRPr b="1" sz="1600"/>
            </a:lvl8pPr>
            <a:lvl9pPr indent="-228600" lvl="8" marL="4114800" rtl="0" algn="l">
              <a:lnSpc>
                <a:spcPct val="100000"/>
              </a:lnSpc>
              <a:spcBef>
                <a:spcPts val="300"/>
              </a:spcBef>
              <a:spcAft>
                <a:spcPts val="0"/>
              </a:spcAft>
              <a:buClr>
                <a:schemeClr val="dk1"/>
              </a:buClr>
              <a:buSzPts val="1600"/>
              <a:buNone/>
              <a:defRPr b="1" sz="1600"/>
            </a:lvl9pPr>
          </a:lstStyle>
          <a:p/>
        </p:txBody>
      </p:sp>
      <p:sp>
        <p:nvSpPr>
          <p:cNvPr id="60" name="Google Shape;60;p16"/>
          <p:cNvSpPr txBox="1"/>
          <p:nvPr>
            <p:ph idx="4" type="body"/>
          </p:nvPr>
        </p:nvSpPr>
        <p:spPr>
          <a:xfrm>
            <a:off x="4645025" y="1631156"/>
            <a:ext cx="4041900" cy="33081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400"/>
              </a:spcBef>
              <a:spcAft>
                <a:spcPts val="0"/>
              </a:spcAft>
              <a:buClr>
                <a:schemeClr val="dk1"/>
              </a:buClr>
              <a:buSzPts val="1800"/>
              <a:buChar char="•"/>
              <a:defRPr sz="1800">
                <a:latin typeface="Arial"/>
                <a:ea typeface="Arial"/>
                <a:cs typeface="Arial"/>
                <a:sym typeface="Arial"/>
              </a:defRPr>
            </a:lvl1pPr>
            <a:lvl2pPr indent="-330200" lvl="1" marL="914400" rtl="0" algn="l">
              <a:lnSpc>
                <a:spcPct val="100000"/>
              </a:lnSpc>
              <a:spcBef>
                <a:spcPts val="300"/>
              </a:spcBef>
              <a:spcAft>
                <a:spcPts val="0"/>
              </a:spcAft>
              <a:buClr>
                <a:schemeClr val="dk1"/>
              </a:buClr>
              <a:buSzPts val="1600"/>
              <a:buChar char="–"/>
              <a:defRPr sz="1600">
                <a:latin typeface="Arial"/>
                <a:ea typeface="Arial"/>
                <a:cs typeface="Arial"/>
                <a:sym typeface="Arial"/>
              </a:defRPr>
            </a:lvl2pPr>
            <a:lvl3pPr indent="-342900" lvl="2" marL="1371600" rtl="0" algn="l">
              <a:lnSpc>
                <a:spcPct val="100000"/>
              </a:lnSpc>
              <a:spcBef>
                <a:spcPts val="400"/>
              </a:spcBef>
              <a:spcAft>
                <a:spcPts val="0"/>
              </a:spcAft>
              <a:buClr>
                <a:schemeClr val="dk1"/>
              </a:buClr>
              <a:buSzPts val="1800"/>
              <a:buChar char="•"/>
              <a:defRPr sz="1800"/>
            </a:lvl3pPr>
            <a:lvl4pPr indent="-330200" lvl="3" marL="1828800" rtl="0" algn="l">
              <a:lnSpc>
                <a:spcPct val="100000"/>
              </a:lnSpc>
              <a:spcBef>
                <a:spcPts val="300"/>
              </a:spcBef>
              <a:spcAft>
                <a:spcPts val="0"/>
              </a:spcAft>
              <a:buClr>
                <a:schemeClr val="dk1"/>
              </a:buClr>
              <a:buSzPts val="1600"/>
              <a:buChar char="–"/>
              <a:defRPr sz="1600"/>
            </a:lvl4pPr>
            <a:lvl5pPr indent="-330200" lvl="4" marL="2286000" rtl="0" algn="l">
              <a:lnSpc>
                <a:spcPct val="100000"/>
              </a:lnSpc>
              <a:spcBef>
                <a:spcPts val="300"/>
              </a:spcBef>
              <a:spcAft>
                <a:spcPts val="0"/>
              </a:spcAft>
              <a:buClr>
                <a:schemeClr val="dk1"/>
              </a:buClr>
              <a:buSzPts val="1600"/>
              <a:buChar char="»"/>
              <a:defRPr sz="1600"/>
            </a:lvl5pPr>
            <a:lvl6pPr indent="-330200" lvl="5" marL="2743200" rtl="0" algn="l">
              <a:lnSpc>
                <a:spcPct val="100000"/>
              </a:lnSpc>
              <a:spcBef>
                <a:spcPts val="300"/>
              </a:spcBef>
              <a:spcAft>
                <a:spcPts val="0"/>
              </a:spcAft>
              <a:buClr>
                <a:schemeClr val="dk1"/>
              </a:buClr>
              <a:buSzPts val="1600"/>
              <a:buChar char="•"/>
              <a:defRPr sz="1600"/>
            </a:lvl6pPr>
            <a:lvl7pPr indent="-330200" lvl="6" marL="3200400" rtl="0" algn="l">
              <a:lnSpc>
                <a:spcPct val="100000"/>
              </a:lnSpc>
              <a:spcBef>
                <a:spcPts val="300"/>
              </a:spcBef>
              <a:spcAft>
                <a:spcPts val="0"/>
              </a:spcAft>
              <a:buClr>
                <a:schemeClr val="dk1"/>
              </a:buClr>
              <a:buSzPts val="1600"/>
              <a:buChar char="•"/>
              <a:defRPr sz="1600"/>
            </a:lvl7pPr>
            <a:lvl8pPr indent="-330200" lvl="7" marL="3657600" rtl="0" algn="l">
              <a:lnSpc>
                <a:spcPct val="100000"/>
              </a:lnSpc>
              <a:spcBef>
                <a:spcPts val="300"/>
              </a:spcBef>
              <a:spcAft>
                <a:spcPts val="0"/>
              </a:spcAft>
              <a:buClr>
                <a:schemeClr val="dk1"/>
              </a:buClr>
              <a:buSzPts val="1600"/>
              <a:buChar char="•"/>
              <a:defRPr sz="1600"/>
            </a:lvl8pPr>
            <a:lvl9pPr indent="-330200" lvl="8" marL="4114800" rtl="0" algn="l">
              <a:lnSpc>
                <a:spcPct val="100000"/>
              </a:lnSpc>
              <a:spcBef>
                <a:spcPts val="300"/>
              </a:spcBef>
              <a:spcAft>
                <a:spcPts val="0"/>
              </a:spcAft>
              <a:buClr>
                <a:schemeClr val="dk1"/>
              </a:buClr>
              <a:buSzPts val="1600"/>
              <a:buChar char="•"/>
              <a:defRPr sz="16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innehåll 1">
  <p:cSld name="Rubrik och innehåll">
    <p:spTree>
      <p:nvGrpSpPr>
        <p:cNvPr id="61" name="Shape 61"/>
        <p:cNvGrpSpPr/>
        <p:nvPr/>
      </p:nvGrpSpPr>
      <p:grpSpPr>
        <a:xfrm>
          <a:off x="0" y="0"/>
          <a:ext cx="0" cy="0"/>
          <a:chOff x="0" y="0"/>
          <a:chExt cx="0" cy="0"/>
        </a:xfrm>
      </p:grpSpPr>
      <p:sp>
        <p:nvSpPr>
          <p:cNvPr id="62" name="Google Shape;62;p17"/>
          <p:cNvSpPr txBox="1"/>
          <p:nvPr>
            <p:ph type="title"/>
          </p:nvPr>
        </p:nvSpPr>
        <p:spPr>
          <a:xfrm>
            <a:off x="1396095" y="1006078"/>
            <a:ext cx="67662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7"/>
          <p:cNvSpPr txBox="1"/>
          <p:nvPr>
            <p:ph idx="1" type="body"/>
          </p:nvPr>
        </p:nvSpPr>
        <p:spPr>
          <a:xfrm>
            <a:off x="1398254" y="2000250"/>
            <a:ext cx="6784800" cy="2932800"/>
          </a:xfrm>
          <a:prstGeom prst="rect">
            <a:avLst/>
          </a:prstGeom>
          <a:noFill/>
          <a:ln>
            <a:noFill/>
          </a:ln>
        </p:spPr>
        <p:txBody>
          <a:bodyPr anchorCtr="0" anchor="t" bIns="45700" lIns="91425" spcFirstLastPara="1" rIns="91425" wrap="square" tIns="45700">
            <a:normAutofit/>
          </a:bodyPr>
          <a:lstStyle>
            <a:lvl1pPr indent="-355600" lvl="0" marL="457200" rtl="0" algn="l">
              <a:lnSpc>
                <a:spcPct val="100000"/>
              </a:lnSpc>
              <a:spcBef>
                <a:spcPts val="500"/>
              </a:spcBef>
              <a:spcAft>
                <a:spcPts val="0"/>
              </a:spcAft>
              <a:buClr>
                <a:schemeClr val="dk1"/>
              </a:buClr>
              <a:buSzPts val="2000"/>
              <a:buFont typeface="Arial"/>
              <a:buChar char="•"/>
              <a:defRPr sz="2000"/>
            </a:lvl1pPr>
            <a:lvl2pPr indent="-342900" lvl="1" marL="914400" rtl="0" algn="l">
              <a:lnSpc>
                <a:spcPct val="100000"/>
              </a:lnSpc>
              <a:spcBef>
                <a:spcPts val="500"/>
              </a:spcBef>
              <a:spcAft>
                <a:spcPts val="0"/>
              </a:spcAft>
              <a:buClr>
                <a:schemeClr val="dk1"/>
              </a:buClr>
              <a:buSzPts val="1800"/>
              <a:buFont typeface="Merriweather Sans"/>
              <a:buChar char="−"/>
              <a:defRPr>
                <a:latin typeface="Arial"/>
                <a:ea typeface="Arial"/>
                <a:cs typeface="Arial"/>
                <a:sym typeface="Arial"/>
              </a:defRPr>
            </a:lvl2pPr>
            <a:lvl3pPr indent="-342900" lvl="2" marL="1371600" rtl="0" algn="l">
              <a:lnSpc>
                <a:spcPct val="100000"/>
              </a:lnSpc>
              <a:spcBef>
                <a:spcPts val="400"/>
              </a:spcBef>
              <a:spcAft>
                <a:spcPts val="0"/>
              </a:spcAft>
              <a:buClr>
                <a:schemeClr val="dk1"/>
              </a:buClr>
              <a:buSzPts val="1800"/>
              <a:buChar char="•"/>
              <a:defRPr/>
            </a:lvl3pPr>
            <a:lvl4pPr indent="-342900" lvl="3" marL="1828800" rtl="0" algn="l">
              <a:lnSpc>
                <a:spcPct val="100000"/>
              </a:lnSpc>
              <a:spcBef>
                <a:spcPts val="400"/>
              </a:spcBef>
              <a:spcAft>
                <a:spcPts val="0"/>
              </a:spcAft>
              <a:buClr>
                <a:schemeClr val="dk1"/>
              </a:buClr>
              <a:buSzPts val="1800"/>
              <a:buChar char="–"/>
              <a:defRPr/>
            </a:lvl4pPr>
            <a:lvl5pPr indent="-342900" lvl="4" marL="2286000" rtl="0" algn="l">
              <a:lnSpc>
                <a:spcPct val="100000"/>
              </a:lnSpc>
              <a:spcBef>
                <a:spcPts val="400"/>
              </a:spcBef>
              <a:spcAft>
                <a:spcPts val="0"/>
              </a:spcAft>
              <a:buClr>
                <a:schemeClr val="dk1"/>
              </a:buClr>
              <a:buSzPts val="1800"/>
              <a:buChar char="»"/>
              <a:defRPr/>
            </a:lvl5pPr>
            <a:lvl6pPr indent="-342900" lvl="5" marL="2743200" rtl="0" algn="l">
              <a:lnSpc>
                <a:spcPct val="100000"/>
              </a:lnSpc>
              <a:spcBef>
                <a:spcPts val="400"/>
              </a:spcBef>
              <a:spcAft>
                <a:spcPts val="0"/>
              </a:spcAft>
              <a:buClr>
                <a:schemeClr val="dk1"/>
              </a:buClr>
              <a:buSzPts val="1800"/>
              <a:buChar char="•"/>
              <a:defRPr/>
            </a:lvl6pPr>
            <a:lvl7pPr indent="-342900" lvl="6" marL="3200400" rtl="0" algn="l">
              <a:lnSpc>
                <a:spcPct val="100000"/>
              </a:lnSpc>
              <a:spcBef>
                <a:spcPts val="400"/>
              </a:spcBef>
              <a:spcAft>
                <a:spcPts val="0"/>
              </a:spcAft>
              <a:buClr>
                <a:schemeClr val="dk1"/>
              </a:buClr>
              <a:buSzPts val="1800"/>
              <a:buChar char="•"/>
              <a:defRPr/>
            </a:lvl7pPr>
            <a:lvl8pPr indent="-342900" lvl="7" marL="3657600" rtl="0" algn="l">
              <a:lnSpc>
                <a:spcPct val="100000"/>
              </a:lnSpc>
              <a:spcBef>
                <a:spcPts val="400"/>
              </a:spcBef>
              <a:spcAft>
                <a:spcPts val="0"/>
              </a:spcAft>
              <a:buClr>
                <a:schemeClr val="dk1"/>
              </a:buClr>
              <a:buSzPts val="1800"/>
              <a:buChar char="•"/>
              <a:defRPr/>
            </a:lvl8pPr>
            <a:lvl9pPr indent="-342900" lvl="8" marL="4114800" rtl="0" algn="l">
              <a:lnSpc>
                <a:spcPct val="100000"/>
              </a:lnSpc>
              <a:spcBef>
                <a:spcPts val="4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Rubrikbild" showMasterSp="0">
  <p:cSld name="5_Rubrikbild">
    <p:spTree>
      <p:nvGrpSpPr>
        <p:cNvPr id="64" name="Shape 64"/>
        <p:cNvGrpSpPr/>
        <p:nvPr/>
      </p:nvGrpSpPr>
      <p:grpSpPr>
        <a:xfrm>
          <a:off x="0" y="0"/>
          <a:ext cx="0" cy="0"/>
          <a:chOff x="0" y="0"/>
          <a:chExt cx="0" cy="0"/>
        </a:xfrm>
      </p:grpSpPr>
      <p:pic>
        <p:nvPicPr>
          <p:cNvPr descr="LT_powerpoint_kapitelstart.jpg" id="65" name="Google Shape;65;p18"/>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66" name="Google Shape;66;p18"/>
          <p:cNvSpPr txBox="1"/>
          <p:nvPr>
            <p:ph type="ctrTitle"/>
          </p:nvPr>
        </p:nvSpPr>
        <p:spPr>
          <a:xfrm>
            <a:off x="1393825" y="1876459"/>
            <a:ext cx="67818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chemeClr val="lt1"/>
              </a:buClr>
              <a:buSzPts val="3800"/>
              <a:buFont typeface="Arial"/>
              <a:buNone/>
              <a:defRPr sz="3800">
                <a:solidFill>
                  <a:schemeClr val="lt1"/>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Rubrikbild" showMasterSp="0">
  <p:cSld name="3_Rubrikbild">
    <p:spTree>
      <p:nvGrpSpPr>
        <p:cNvPr id="67" name="Shape 67"/>
        <p:cNvGrpSpPr/>
        <p:nvPr/>
      </p:nvGrpSpPr>
      <p:grpSpPr>
        <a:xfrm>
          <a:off x="0" y="0"/>
          <a:ext cx="0" cy="0"/>
          <a:chOff x="0" y="0"/>
          <a:chExt cx="0" cy="0"/>
        </a:xfrm>
      </p:grpSpPr>
      <p:pic>
        <p:nvPicPr>
          <p:cNvPr descr="LT_powerpoint_kapitelstart4.jpg" id="68" name="Google Shape;68;p19"/>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69" name="Google Shape;69;p19"/>
          <p:cNvSpPr txBox="1"/>
          <p:nvPr>
            <p:ph type="ctrTitle"/>
          </p:nvPr>
        </p:nvSpPr>
        <p:spPr>
          <a:xfrm>
            <a:off x="1393825" y="1876459"/>
            <a:ext cx="67818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chemeClr val="lt1"/>
              </a:buClr>
              <a:buSzPts val="3800"/>
              <a:buFont typeface="Arial"/>
              <a:buNone/>
              <a:defRPr sz="3800">
                <a:solidFill>
                  <a:schemeClr val="lt1"/>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Rubrikbild" showMasterSp="0">
  <p:cSld name="4_Rubrikbild">
    <p:spTree>
      <p:nvGrpSpPr>
        <p:cNvPr id="70" name="Shape 70"/>
        <p:cNvGrpSpPr/>
        <p:nvPr/>
      </p:nvGrpSpPr>
      <p:grpSpPr>
        <a:xfrm>
          <a:off x="0" y="0"/>
          <a:ext cx="0" cy="0"/>
          <a:chOff x="0" y="0"/>
          <a:chExt cx="0" cy="0"/>
        </a:xfrm>
      </p:grpSpPr>
      <p:pic>
        <p:nvPicPr>
          <p:cNvPr descr="LT_powerpoint2.jpg" id="71" name="Google Shape;71;p20"/>
          <p:cNvPicPr preferRelativeResize="0"/>
          <p:nvPr/>
        </p:nvPicPr>
        <p:blipFill rotWithShape="1">
          <a:blip r:embed="rId2">
            <a:alphaModFix/>
          </a:blip>
          <a:srcRect b="0" l="0" r="0" t="0"/>
          <a:stretch/>
        </p:blipFill>
        <p:spPr>
          <a:xfrm>
            <a:off x="0" y="-686200"/>
            <a:ext cx="9144000" cy="6858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bild">
  <p:cSld name="Rubrikbild">
    <p:spTree>
      <p:nvGrpSpPr>
        <p:cNvPr id="13" name="Shape 13"/>
        <p:cNvGrpSpPr/>
        <p:nvPr/>
      </p:nvGrpSpPr>
      <p:grpSpPr>
        <a:xfrm>
          <a:off x="0" y="0"/>
          <a:ext cx="0" cy="0"/>
          <a:chOff x="0" y="0"/>
          <a:chExt cx="0" cy="0"/>
        </a:xfrm>
      </p:grpSpPr>
      <p:sp>
        <p:nvSpPr>
          <p:cNvPr id="14" name="Google Shape;14;p3"/>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Century Schoolbook"/>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 name="Google Shape;15;p3"/>
          <p:cNvSpPr txBox="1"/>
          <p:nvPr>
            <p:ph idx="1" type="subTitle"/>
          </p:nvPr>
        </p:nvSpPr>
        <p:spPr>
          <a:xfrm>
            <a:off x="1143000" y="2701529"/>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i="1" sz="1800">
                <a:latin typeface="Century Schoolbook"/>
                <a:ea typeface="Century Schoolbook"/>
                <a:cs typeface="Century Schoolbook"/>
                <a:sym typeface="Century Schoolbook"/>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med bildtext" type="objTx">
  <p:cSld name="OBJECT_WITH_CAPTION_TEXT">
    <p:spTree>
      <p:nvGrpSpPr>
        <p:cNvPr id="16" name="Shape 16"/>
        <p:cNvGrpSpPr/>
        <p:nvPr/>
      </p:nvGrpSpPr>
      <p:grpSpPr>
        <a:xfrm>
          <a:off x="0" y="0"/>
          <a:ext cx="0" cy="0"/>
          <a:chOff x="0" y="0"/>
          <a:chExt cx="0" cy="0"/>
        </a:xfrm>
      </p:grpSpPr>
      <p:sp>
        <p:nvSpPr>
          <p:cNvPr id="17" name="Google Shape;17;p4"/>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entury Schoolbook"/>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8" name="Google Shape;18;p4"/>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9" name="Google Shape;19;p4"/>
          <p:cNvSpPr txBox="1"/>
          <p:nvPr>
            <p:ph idx="2" type="body"/>
          </p:nvPr>
        </p:nvSpPr>
        <p:spPr>
          <a:xfrm>
            <a:off x="629841" y="1543050"/>
            <a:ext cx="29493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innehåll" type="obj">
  <p:cSld name="OBJECT">
    <p:spTree>
      <p:nvGrpSpPr>
        <p:cNvPr id="20" name="Shape 20"/>
        <p:cNvGrpSpPr/>
        <p:nvPr/>
      </p:nvGrpSpPr>
      <p:grpSpPr>
        <a:xfrm>
          <a:off x="0" y="0"/>
          <a:ext cx="0" cy="0"/>
          <a:chOff x="0" y="0"/>
          <a:chExt cx="0" cy="0"/>
        </a:xfrm>
      </p:grpSpPr>
      <p:sp>
        <p:nvSpPr>
          <p:cNvPr id="21" name="Google Shape;21;p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2900"/>
              <a:buFont typeface="Century Schoolbook"/>
              <a:buNone/>
              <a:defRPr sz="29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2" name="Google Shape;22;p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b="0" i="0" sz="1400">
                <a:latin typeface="Calibri"/>
                <a:ea typeface="Calibri"/>
                <a:cs typeface="Calibri"/>
                <a:sym typeface="Calibri"/>
              </a:defRPr>
            </a:lvl1pPr>
            <a:lvl2pPr indent="-317500" lvl="1" marL="914400" algn="l">
              <a:lnSpc>
                <a:spcPct val="90000"/>
              </a:lnSpc>
              <a:spcBef>
                <a:spcPts val="400"/>
              </a:spcBef>
              <a:spcAft>
                <a:spcPts val="0"/>
              </a:spcAft>
              <a:buClr>
                <a:schemeClr val="dk1"/>
              </a:buClr>
              <a:buSzPts val="1400"/>
              <a:buChar char="•"/>
              <a:defRPr b="0" i="0" sz="1400">
                <a:latin typeface="Calibri"/>
                <a:ea typeface="Calibri"/>
                <a:cs typeface="Calibri"/>
                <a:sym typeface="Calibri"/>
              </a:defRPr>
            </a:lvl2pPr>
            <a:lvl3pPr indent="-317500" lvl="2" marL="1371600" algn="l">
              <a:lnSpc>
                <a:spcPct val="90000"/>
              </a:lnSpc>
              <a:spcBef>
                <a:spcPts val="400"/>
              </a:spcBef>
              <a:spcAft>
                <a:spcPts val="0"/>
              </a:spcAft>
              <a:buClr>
                <a:schemeClr val="dk1"/>
              </a:buClr>
              <a:buSzPts val="1400"/>
              <a:buChar char="•"/>
              <a:defRPr b="0" i="0" sz="1400">
                <a:latin typeface="Calibri"/>
                <a:ea typeface="Calibri"/>
                <a:cs typeface="Calibri"/>
                <a:sym typeface="Calibri"/>
              </a:defRPr>
            </a:lvl3pPr>
            <a:lvl4pPr indent="-317500" lvl="3" marL="1828800" algn="l">
              <a:lnSpc>
                <a:spcPct val="90000"/>
              </a:lnSpc>
              <a:spcBef>
                <a:spcPts val="400"/>
              </a:spcBef>
              <a:spcAft>
                <a:spcPts val="0"/>
              </a:spcAft>
              <a:buClr>
                <a:schemeClr val="dk1"/>
              </a:buClr>
              <a:buSzPts val="1400"/>
              <a:buChar char="•"/>
              <a:defRPr b="0" i="0" sz="1400">
                <a:latin typeface="Calibri"/>
                <a:ea typeface="Calibri"/>
                <a:cs typeface="Calibri"/>
                <a:sym typeface="Calibri"/>
              </a:defRPr>
            </a:lvl4pPr>
            <a:lvl5pPr indent="-317500" lvl="4" marL="2286000" algn="l">
              <a:lnSpc>
                <a:spcPct val="90000"/>
              </a:lnSpc>
              <a:spcBef>
                <a:spcPts val="400"/>
              </a:spcBef>
              <a:spcAft>
                <a:spcPts val="0"/>
              </a:spcAft>
              <a:buClr>
                <a:schemeClr val="dk1"/>
              </a:buClr>
              <a:buSzPts val="1400"/>
              <a:buChar char="•"/>
              <a:defRPr b="0" i="0" sz="1400">
                <a:latin typeface="Calibri"/>
                <a:ea typeface="Calibri"/>
                <a:cs typeface="Calibri"/>
                <a:sym typeface="Calibri"/>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vsnittsrubrik"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Century Schoolbook"/>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5" name="Google Shape;25;p6"/>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vå delar" type="twoObj">
  <p:cSld name="TWO_OBJECTS">
    <p:spTree>
      <p:nvGrpSpPr>
        <p:cNvPr id="26" name="Shape 26"/>
        <p:cNvGrpSpPr/>
        <p:nvPr/>
      </p:nvGrpSpPr>
      <p:grpSpPr>
        <a:xfrm>
          <a:off x="0" y="0"/>
          <a:ext cx="0" cy="0"/>
          <a:chOff x="0" y="0"/>
          <a:chExt cx="0" cy="0"/>
        </a:xfrm>
      </p:grpSpPr>
      <p:sp>
        <p:nvSpPr>
          <p:cNvPr id="27" name="Google Shape;27;p7"/>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8" name="Google Shape;28;p7"/>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9" name="Google Shape;29;p7"/>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ämförelse" type="twoTxTwoObj">
  <p:cSld name="TWO_OBJECTS_WITH_TEXT">
    <p:spTree>
      <p:nvGrpSpPr>
        <p:cNvPr id="30" name="Shape 30"/>
        <p:cNvGrpSpPr/>
        <p:nvPr/>
      </p:nvGrpSpPr>
      <p:grpSpPr>
        <a:xfrm>
          <a:off x="0" y="0"/>
          <a:ext cx="0" cy="0"/>
          <a:chOff x="0" y="0"/>
          <a:chExt cx="0" cy="0"/>
        </a:xfrm>
      </p:grpSpPr>
      <p:sp>
        <p:nvSpPr>
          <p:cNvPr id="31" name="Google Shape;31;p8"/>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2" name="Google Shape;32;p8"/>
          <p:cNvSpPr txBox="1"/>
          <p:nvPr>
            <p:ph idx="1" type="body"/>
          </p:nvPr>
        </p:nvSpPr>
        <p:spPr>
          <a:xfrm>
            <a:off x="629841" y="1260872"/>
            <a:ext cx="38682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0" i="1" sz="1800">
                <a:latin typeface="Century Schoolbook"/>
                <a:ea typeface="Century Schoolbook"/>
                <a:cs typeface="Century Schoolbook"/>
                <a:sym typeface="Century Schoolbook"/>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3" name="Google Shape;33;p8"/>
          <p:cNvSpPr txBox="1"/>
          <p:nvPr>
            <p:ph idx="2" type="body"/>
          </p:nvPr>
        </p:nvSpPr>
        <p:spPr>
          <a:xfrm>
            <a:off x="629841" y="1878806"/>
            <a:ext cx="3868200" cy="27633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4" name="Google Shape;34;p8"/>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0" i="1" sz="1800">
                <a:latin typeface="Century Schoolbook"/>
                <a:ea typeface="Century Schoolbook"/>
                <a:cs typeface="Century Schoolbook"/>
                <a:sym typeface="Century Schoolbook"/>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5" name="Google Shape;35;p8"/>
          <p:cNvSpPr txBox="1"/>
          <p:nvPr>
            <p:ph idx="4" type="body"/>
          </p:nvPr>
        </p:nvSpPr>
        <p:spPr>
          <a:xfrm>
            <a:off x="4629150" y="1878806"/>
            <a:ext cx="3887400" cy="27633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ast rubrik" type="titleOnly">
  <p:cSld name="TITLE_ONLY">
    <p:spTree>
      <p:nvGrpSpPr>
        <p:cNvPr id="36" name="Shape 36"/>
        <p:cNvGrpSpPr/>
        <p:nvPr/>
      </p:nvGrpSpPr>
      <p:grpSpPr>
        <a:xfrm>
          <a:off x="0" y="0"/>
          <a:ext cx="0" cy="0"/>
          <a:chOff x="0" y="0"/>
          <a:chExt cx="0" cy="0"/>
        </a:xfrm>
      </p:grpSpPr>
      <p:sp>
        <p:nvSpPr>
          <p:cNvPr id="37" name="Google Shape;37;p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m" type="blank">
  <p:cSld name="BLANK">
    <p:spTree>
      <p:nvGrpSpPr>
        <p:cNvPr id="38" name="Shape 3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21" Type="http://schemas.openxmlformats.org/officeDocument/2006/relationships/theme" Target="../theme/theme1.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slideLayout" Target="../slideLayouts/slideLayout18.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2900"/>
              <a:buFont typeface="Century Schoolbook"/>
              <a:buNone/>
              <a:defRPr b="0" i="0" sz="2900" u="none" cap="none" strike="noStrike">
                <a:solidFill>
                  <a:schemeClr val="dk1"/>
                </a:solidFill>
                <a:latin typeface="Century Schoolbook"/>
                <a:ea typeface="Century Schoolbook"/>
                <a:cs typeface="Century Schoolbook"/>
                <a:sym typeface="Century Schoolbook"/>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entury Schoolbook"/>
                <a:ea typeface="Century Schoolbook"/>
                <a:cs typeface="Century Schoolbook"/>
                <a:sym typeface="Century Schoolbook"/>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entury Schoolbook"/>
                <a:ea typeface="Century Schoolbook"/>
                <a:cs typeface="Century Schoolbook"/>
                <a:sym typeface="Century Schoolbook"/>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entury Schoolbook"/>
                <a:ea typeface="Century Schoolbook"/>
                <a:cs typeface="Century Schoolbook"/>
                <a:sym typeface="Century Schoolbook"/>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entury Schoolbook"/>
                <a:ea typeface="Century Schoolbook"/>
                <a:cs typeface="Century Schoolbook"/>
                <a:sym typeface="Century Schoolbook"/>
              </a:defRPr>
            </a:lvl9pPr>
          </a:lstStyle>
          <a:p/>
        </p:txBody>
      </p:sp>
      <p:pic>
        <p:nvPicPr>
          <p:cNvPr id="8" name="Google Shape;8;p1"/>
          <p:cNvPicPr preferRelativeResize="0"/>
          <p:nvPr/>
        </p:nvPicPr>
        <p:blipFill rotWithShape="1">
          <a:blip r:embed="rId1">
            <a:alphaModFix/>
          </a:blip>
          <a:srcRect b="0" l="0" r="0" t="0"/>
          <a:stretch/>
        </p:blipFill>
        <p:spPr>
          <a:xfrm>
            <a:off x="7193243" y="4313104"/>
            <a:ext cx="1909444" cy="855184"/>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21"/>
          <p:cNvSpPr txBox="1"/>
          <p:nvPr>
            <p:ph type="ctrTitle"/>
          </p:nvPr>
        </p:nvSpPr>
        <p:spPr>
          <a:xfrm>
            <a:off x="311708" y="1040350"/>
            <a:ext cx="8520600" cy="2052600"/>
          </a:xfrm>
          <a:prstGeom prst="rect">
            <a:avLst/>
          </a:prstGeom>
        </p:spPr>
        <p:txBody>
          <a:bodyPr anchorCtr="0" anchor="b" bIns="34275" lIns="68575" spcFirstLastPara="1" rIns="68575" wrap="square" tIns="34275">
            <a:normAutofit/>
          </a:bodyPr>
          <a:lstStyle/>
          <a:p>
            <a:pPr indent="0" lvl="0" marL="0" rtl="0" algn="ctr">
              <a:spcBef>
                <a:spcPts val="0"/>
              </a:spcBef>
              <a:spcAft>
                <a:spcPts val="0"/>
              </a:spcAft>
              <a:buNone/>
            </a:pPr>
            <a:r>
              <a:rPr lang="sv"/>
              <a:t>Strengthened influence for international students</a:t>
            </a:r>
            <a:endParaRPr/>
          </a:p>
        </p:txBody>
      </p:sp>
      <p:sp>
        <p:nvSpPr>
          <p:cNvPr id="77" name="Google Shape;77;p21"/>
          <p:cNvSpPr txBox="1"/>
          <p:nvPr/>
        </p:nvSpPr>
        <p:spPr>
          <a:xfrm>
            <a:off x="646350" y="3478300"/>
            <a:ext cx="3681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22"/>
          <p:cNvSpPr txBox="1"/>
          <p:nvPr>
            <p:ph type="title"/>
          </p:nvPr>
        </p:nvSpPr>
        <p:spPr>
          <a:xfrm>
            <a:off x="311700" y="362875"/>
            <a:ext cx="8520600" cy="572700"/>
          </a:xfrm>
          <a:prstGeom prst="rect">
            <a:avLst/>
          </a:prstGeom>
        </p:spPr>
        <p:txBody>
          <a:bodyPr anchorCtr="0" anchor="t" bIns="68575" lIns="68575" spcFirstLastPara="1" rIns="68575" wrap="square" tIns="68575">
            <a:noAutofit/>
          </a:bodyPr>
          <a:lstStyle/>
          <a:p>
            <a:pPr indent="0" lvl="0" marL="0" marR="0" rtl="0" algn="l">
              <a:lnSpc>
                <a:spcPct val="100000"/>
              </a:lnSpc>
              <a:spcBef>
                <a:spcPts val="0"/>
              </a:spcBef>
              <a:spcAft>
                <a:spcPts val="0"/>
              </a:spcAft>
              <a:buNone/>
            </a:pPr>
            <a:r>
              <a:rPr lang="sv" sz="4300">
                <a:latin typeface="Century Schoolbook"/>
                <a:ea typeface="Century Schoolbook"/>
                <a:cs typeface="Century Schoolbook"/>
                <a:sym typeface="Century Schoolbook"/>
              </a:rPr>
              <a:t>SLR December 2021</a:t>
            </a:r>
            <a:endParaRPr sz="4300">
              <a:latin typeface="Century Schoolbook"/>
              <a:ea typeface="Century Schoolbook"/>
              <a:cs typeface="Century Schoolbook"/>
              <a:sym typeface="Century Schoolbook"/>
            </a:endParaRPr>
          </a:p>
        </p:txBody>
      </p:sp>
      <p:sp>
        <p:nvSpPr>
          <p:cNvPr id="83" name="Google Shape;83;p22"/>
          <p:cNvSpPr txBox="1"/>
          <p:nvPr>
            <p:ph idx="1" type="body"/>
          </p:nvPr>
        </p:nvSpPr>
        <p:spPr>
          <a:xfrm>
            <a:off x="311600" y="1417925"/>
            <a:ext cx="8520600" cy="3588600"/>
          </a:xfrm>
          <a:prstGeom prst="rect">
            <a:avLst/>
          </a:prstGeom>
        </p:spPr>
        <p:txBody>
          <a:bodyPr anchorCtr="0" anchor="t" bIns="68575" lIns="68575" spcFirstLastPara="1" rIns="68575" wrap="square" tIns="68575">
            <a:noAutofit/>
          </a:bodyPr>
          <a:lstStyle/>
          <a:p>
            <a:pPr indent="0" lvl="0" marL="0" rtl="0" algn="l">
              <a:lnSpc>
                <a:spcPct val="120000"/>
              </a:lnSpc>
              <a:spcBef>
                <a:spcPts val="0"/>
              </a:spcBef>
              <a:spcAft>
                <a:spcPts val="0"/>
              </a:spcAft>
              <a:buNone/>
            </a:pPr>
            <a:r>
              <a:rPr i="1" lang="sv" sz="1350">
                <a:solidFill>
                  <a:schemeClr val="dk1"/>
                </a:solidFill>
                <a:latin typeface="Calibri"/>
                <a:ea typeface="Calibri"/>
                <a:cs typeface="Calibri"/>
                <a:sym typeface="Calibri"/>
              </a:rPr>
              <a:t>Students shall be entitled to exert influence over the courses and study programmes at higher education institutions - Swedish Higher Education Act (1992: 1434; Chapter 1, section 4)</a:t>
            </a:r>
            <a:endParaRPr i="1" sz="1350">
              <a:solidFill>
                <a:schemeClr val="dk1"/>
              </a:solidFill>
              <a:latin typeface="Calibri"/>
              <a:ea typeface="Calibri"/>
              <a:cs typeface="Calibri"/>
              <a:sym typeface="Calibri"/>
            </a:endParaRPr>
          </a:p>
          <a:p>
            <a:pPr indent="-317500" lvl="0" marL="457200" rtl="0" algn="l">
              <a:spcBef>
                <a:spcPts val="0"/>
              </a:spcBef>
              <a:spcAft>
                <a:spcPts val="0"/>
              </a:spcAft>
              <a:buSzPts val="1400"/>
              <a:buFont typeface="Calibri"/>
              <a:buChar char="●"/>
            </a:pPr>
            <a:r>
              <a:rPr lang="sv">
                <a:latin typeface="Calibri"/>
                <a:ea typeface="Calibri"/>
                <a:cs typeface="Calibri"/>
                <a:sym typeface="Calibri"/>
              </a:rPr>
              <a:t>Strategies in the strategic plan 2030</a:t>
            </a:r>
            <a:endParaRPr>
              <a:latin typeface="Calibri"/>
              <a:ea typeface="Calibri"/>
              <a:cs typeface="Calibri"/>
              <a:sym typeface="Calibri"/>
            </a:endParaRPr>
          </a:p>
          <a:p>
            <a:pPr indent="0" lvl="0" marL="457200" rtl="0" algn="l">
              <a:spcBef>
                <a:spcPts val="0"/>
              </a:spcBef>
              <a:spcAft>
                <a:spcPts val="0"/>
              </a:spcAft>
              <a:buNone/>
            </a:pPr>
            <a:r>
              <a:rPr i="1" lang="sv" sz="1400">
                <a:latin typeface="Calibri"/>
                <a:ea typeface="Calibri"/>
                <a:cs typeface="Calibri"/>
                <a:sym typeface="Calibri"/>
              </a:rPr>
              <a:t>- </a:t>
            </a:r>
            <a:r>
              <a:rPr i="1" lang="sv" sz="1400">
                <a:solidFill>
                  <a:schemeClr val="dk1"/>
                </a:solidFill>
                <a:latin typeface="Calibri"/>
                <a:ea typeface="Calibri"/>
                <a:cs typeface="Calibri"/>
                <a:sym typeface="Calibri"/>
              </a:rPr>
              <a:t>Collaboration across boundaries</a:t>
            </a:r>
            <a:endParaRPr i="1" sz="1400">
              <a:solidFill>
                <a:schemeClr val="dk1"/>
              </a:solidFill>
              <a:latin typeface="Calibri"/>
              <a:ea typeface="Calibri"/>
              <a:cs typeface="Calibri"/>
              <a:sym typeface="Calibri"/>
            </a:endParaRPr>
          </a:p>
          <a:p>
            <a:pPr indent="0" lvl="0" marL="457200" rtl="0" algn="l">
              <a:spcBef>
                <a:spcPts val="0"/>
              </a:spcBef>
              <a:spcAft>
                <a:spcPts val="0"/>
              </a:spcAft>
              <a:buNone/>
            </a:pPr>
            <a:r>
              <a:rPr i="1" lang="sv" sz="1400">
                <a:solidFill>
                  <a:schemeClr val="dk1"/>
                </a:solidFill>
                <a:latin typeface="Calibri"/>
                <a:ea typeface="Calibri"/>
                <a:cs typeface="Calibri"/>
                <a:sym typeface="Calibri"/>
              </a:rPr>
              <a:t>- The students shape the future</a:t>
            </a:r>
            <a:endParaRPr i="1"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sv">
                <a:solidFill>
                  <a:schemeClr val="dk1"/>
                </a:solidFill>
                <a:latin typeface="Calibri"/>
                <a:ea typeface="Calibri"/>
                <a:cs typeface="Calibri"/>
                <a:sym typeface="Calibri"/>
              </a:rPr>
              <a:t>Internationalisation strategy</a:t>
            </a:r>
            <a:endParaRPr>
              <a:solidFill>
                <a:schemeClr val="dk1"/>
              </a:solidFill>
              <a:latin typeface="Calibri"/>
              <a:ea typeface="Calibri"/>
              <a:cs typeface="Calibri"/>
              <a:sym typeface="Calibri"/>
            </a:endParaRPr>
          </a:p>
          <a:p>
            <a:pPr indent="0" lvl="0" marL="457200" rtl="0" algn="l">
              <a:spcBef>
                <a:spcPts val="0"/>
              </a:spcBef>
              <a:spcAft>
                <a:spcPts val="0"/>
              </a:spcAft>
              <a:buNone/>
            </a:pPr>
            <a:r>
              <a:rPr lang="sv" sz="1400">
                <a:solidFill>
                  <a:schemeClr val="dk1"/>
                </a:solidFill>
                <a:latin typeface="Calibri"/>
                <a:ea typeface="Calibri"/>
                <a:cs typeface="Calibri"/>
                <a:sym typeface="Calibri"/>
              </a:rPr>
              <a:t>-  international students’ right to make their voices heard during their period of study </a:t>
            </a:r>
            <a:endParaRPr sz="1400">
              <a:solidFill>
                <a:schemeClr val="dk1"/>
              </a:solidFill>
              <a:latin typeface="Calibri"/>
              <a:ea typeface="Calibri"/>
              <a:cs typeface="Calibri"/>
              <a:sym typeface="Calibri"/>
            </a:endParaRPr>
          </a:p>
          <a:p>
            <a:pPr indent="0" lvl="0" marL="457200" rtl="0" algn="l">
              <a:spcBef>
                <a:spcPts val="0"/>
              </a:spcBef>
              <a:spcAft>
                <a:spcPts val="0"/>
              </a:spcAft>
              <a:buNone/>
            </a:pPr>
            <a:r>
              <a:rPr lang="sv" sz="1400">
                <a:solidFill>
                  <a:schemeClr val="dk1"/>
                </a:solidFill>
                <a:latin typeface="Calibri"/>
                <a:ea typeface="Calibri"/>
                <a:cs typeface="Calibri"/>
                <a:sym typeface="Calibri"/>
              </a:rPr>
              <a:t>-  international students and staff are to be given the opportunity to understand and act in a Swedish context</a:t>
            </a:r>
            <a:endParaRPr sz="1400">
              <a:solidFill>
                <a:schemeClr val="dk1"/>
              </a:solidFill>
              <a:latin typeface="Calibri"/>
              <a:ea typeface="Calibri"/>
              <a:cs typeface="Calibri"/>
              <a:sym typeface="Calibri"/>
            </a:endParaRPr>
          </a:p>
          <a:p>
            <a:pPr indent="0" lvl="0" marL="0" rtl="0" algn="l">
              <a:spcBef>
                <a:spcPts val="0"/>
              </a:spcBef>
              <a:spcAft>
                <a:spcPts val="0"/>
              </a:spcAft>
              <a:buNone/>
            </a:pPr>
            <a:r>
              <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sv" sz="1400">
                <a:solidFill>
                  <a:schemeClr val="dk1"/>
                </a:solidFill>
                <a:latin typeface="Calibri"/>
                <a:ea typeface="Calibri"/>
                <a:cs typeface="Calibri"/>
                <a:sym typeface="Calibri"/>
              </a:rPr>
              <a:t>LiU decision (</a:t>
            </a:r>
            <a:r>
              <a:rPr lang="sv" sz="850">
                <a:solidFill>
                  <a:schemeClr val="dk1"/>
                </a:solidFill>
              </a:rPr>
              <a:t>DNR LiU-2021-04666) </a:t>
            </a:r>
            <a:r>
              <a:rPr lang="sv" sz="1400">
                <a:solidFill>
                  <a:schemeClr val="dk1"/>
                </a:solidFill>
                <a:latin typeface="Calibri"/>
                <a:ea typeface="Calibri"/>
                <a:cs typeface="Calibri"/>
                <a:sym typeface="Calibri"/>
              </a:rPr>
              <a:t> “</a:t>
            </a:r>
            <a:r>
              <a:rPr i="1" lang="sv" sz="1400">
                <a:solidFill>
                  <a:schemeClr val="dk1"/>
                </a:solidFill>
                <a:latin typeface="Calibri"/>
                <a:ea typeface="Calibri"/>
                <a:cs typeface="Calibri"/>
                <a:sym typeface="Calibri"/>
              </a:rPr>
              <a:t>Beslut om Riktlinjer för studentinflytande</a:t>
            </a:r>
            <a:r>
              <a:rPr lang="sv" sz="1400">
                <a:solidFill>
                  <a:schemeClr val="dk1"/>
                </a:solidFill>
                <a:latin typeface="Calibri"/>
                <a:ea typeface="Calibri"/>
                <a:cs typeface="Calibri"/>
                <a:sym typeface="Calibri"/>
              </a:rPr>
              <a:t>” it states the following “Universitetet ska, när det är praktiskt möjligt, vara behjälplig med att möjliggöra för icke-svensktalande studenter och doktorander att vara studentrepresentanter.”</a:t>
            </a:r>
            <a:endParaRPr sz="14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850">
              <a:solidFill>
                <a:schemeClr val="dk1"/>
              </a:solidFill>
            </a:endParaRPr>
          </a:p>
          <a:p>
            <a:pPr indent="0" lvl="0" marL="0" rtl="0" algn="ctr">
              <a:spcBef>
                <a:spcPts val="0"/>
              </a:spcBef>
              <a:spcAft>
                <a:spcPts val="0"/>
              </a:spcAft>
              <a:buClr>
                <a:schemeClr val="dk1"/>
              </a:buClr>
              <a:buSzPts val="1100"/>
              <a:buFont typeface="Arial"/>
              <a:buNone/>
            </a:pPr>
            <a:r>
              <a:t/>
            </a:r>
            <a:endParaRPr sz="850">
              <a:solidFill>
                <a:schemeClr val="dk1"/>
              </a:solidFill>
            </a:endParaRPr>
          </a:p>
          <a:p>
            <a:pPr indent="0" lvl="0" marL="457200" rtl="0" algn="l">
              <a:spcBef>
                <a:spcPts val="0"/>
              </a:spcBef>
              <a:spcAft>
                <a:spcPts val="0"/>
              </a:spcAft>
              <a:buNone/>
            </a:pPr>
            <a:r>
              <a:t/>
            </a:r>
            <a:endParaRPr sz="14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400">
              <a:solidFill>
                <a:schemeClr val="dk1"/>
              </a:solidFill>
              <a:latin typeface="Calibri"/>
              <a:ea typeface="Calibri"/>
              <a:cs typeface="Calibri"/>
              <a:sym typeface="Calibri"/>
            </a:endParaRPr>
          </a:p>
          <a:p>
            <a:pPr indent="0" lvl="0" marL="0" rtl="0" algn="l">
              <a:spcBef>
                <a:spcPts val="0"/>
              </a:spcBef>
              <a:spcAft>
                <a:spcPts val="0"/>
              </a:spcAft>
              <a:buNone/>
            </a:pPr>
            <a:r>
              <a:t/>
            </a:r>
            <a:endParaRPr sz="1400">
              <a:solidFill>
                <a:schemeClr val="dk1"/>
              </a:solidFill>
              <a:latin typeface="Calibri"/>
              <a:ea typeface="Calibri"/>
              <a:cs typeface="Calibri"/>
              <a:sym typeface="Calibri"/>
            </a:endParaRPr>
          </a:p>
          <a:p>
            <a:pPr indent="0" lvl="0" marL="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84" name="Google Shape;84;p22"/>
          <p:cNvSpPr txBox="1"/>
          <p:nvPr/>
        </p:nvSpPr>
        <p:spPr>
          <a:xfrm>
            <a:off x="196675" y="1017725"/>
            <a:ext cx="6398400" cy="400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entury Schoolbook"/>
              <a:buChar char="-"/>
            </a:pPr>
            <a:r>
              <a:rPr lang="sv">
                <a:latin typeface="Century Schoolbook"/>
                <a:ea typeface="Century Schoolbook"/>
                <a:cs typeface="Century Schoolbook"/>
                <a:sym typeface="Century Schoolbook"/>
              </a:rPr>
              <a:t>Strengthened influence for international students</a:t>
            </a:r>
            <a:endParaRPr>
              <a:latin typeface="Century Schoolbook"/>
              <a:ea typeface="Century Schoolbook"/>
              <a:cs typeface="Century Schoolbook"/>
              <a:sym typeface="Century Schoolboo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3"/>
          <p:cNvSpPr txBox="1"/>
          <p:nvPr>
            <p:ph type="title"/>
          </p:nvPr>
        </p:nvSpPr>
        <p:spPr>
          <a:xfrm>
            <a:off x="377450" y="346425"/>
            <a:ext cx="8520600" cy="572700"/>
          </a:xfrm>
          <a:prstGeom prst="rect">
            <a:avLst/>
          </a:prstGeom>
        </p:spPr>
        <p:txBody>
          <a:bodyPr anchorCtr="0" anchor="t" bIns="68575" lIns="68575" spcFirstLastPara="1" rIns="68575" wrap="square" tIns="68575">
            <a:noAutofit/>
          </a:bodyPr>
          <a:lstStyle/>
          <a:p>
            <a:pPr indent="0" lvl="0" marL="0" rtl="0" algn="l">
              <a:spcBef>
                <a:spcPts val="0"/>
              </a:spcBef>
              <a:spcAft>
                <a:spcPts val="0"/>
              </a:spcAft>
              <a:buClr>
                <a:schemeClr val="dk1"/>
              </a:buClr>
              <a:buSzPts val="1100"/>
              <a:buFont typeface="Arial"/>
              <a:buNone/>
            </a:pPr>
            <a:r>
              <a:rPr lang="sv" sz="4300">
                <a:latin typeface="Century Schoolbook"/>
                <a:ea typeface="Century Schoolbook"/>
                <a:cs typeface="Century Schoolbook"/>
                <a:sym typeface="Century Schoolbook"/>
              </a:rPr>
              <a:t>SLR December 2021</a:t>
            </a:r>
            <a:endParaRPr sz="4300">
              <a:latin typeface="Century Schoolbook"/>
              <a:ea typeface="Century Schoolbook"/>
              <a:cs typeface="Century Schoolbook"/>
              <a:sym typeface="Century Schoolbook"/>
            </a:endParaRPr>
          </a:p>
          <a:p>
            <a:pPr indent="0" lvl="0" marL="0" rtl="0" algn="l">
              <a:spcBef>
                <a:spcPts val="0"/>
              </a:spcBef>
              <a:spcAft>
                <a:spcPts val="0"/>
              </a:spcAft>
              <a:buNone/>
            </a:pPr>
            <a:r>
              <a:t/>
            </a:r>
            <a:endParaRPr/>
          </a:p>
        </p:txBody>
      </p:sp>
      <p:sp>
        <p:nvSpPr>
          <p:cNvPr id="90" name="Google Shape;90;p23"/>
          <p:cNvSpPr txBox="1"/>
          <p:nvPr>
            <p:ph idx="1" type="body"/>
          </p:nvPr>
        </p:nvSpPr>
        <p:spPr>
          <a:xfrm>
            <a:off x="311700" y="1152475"/>
            <a:ext cx="8520600" cy="1553400"/>
          </a:xfrm>
          <a:prstGeom prst="rect">
            <a:avLst/>
          </a:prstGeom>
        </p:spPr>
        <p:txBody>
          <a:bodyPr anchorCtr="0" anchor="t" bIns="68575" lIns="68575" spcFirstLastPara="1" rIns="68575" wrap="square" tIns="68575">
            <a:noAutofit/>
          </a:bodyPr>
          <a:lstStyle/>
          <a:p>
            <a:pPr indent="-323850" lvl="0" marL="457200" rtl="0" algn="l">
              <a:spcBef>
                <a:spcPts val="0"/>
              </a:spcBef>
              <a:spcAft>
                <a:spcPts val="0"/>
              </a:spcAft>
              <a:buClr>
                <a:schemeClr val="dk1"/>
              </a:buClr>
              <a:buSzPts val="1500"/>
              <a:buFont typeface="Calibri"/>
              <a:buChar char="●"/>
            </a:pPr>
            <a:r>
              <a:rPr lang="sv" sz="1500">
                <a:solidFill>
                  <a:schemeClr val="dk1"/>
                </a:solidFill>
                <a:latin typeface="Calibri"/>
                <a:ea typeface="Calibri"/>
                <a:cs typeface="Calibri"/>
                <a:sym typeface="Calibri"/>
              </a:rPr>
              <a:t>Guidelines, strategies and goals to establish and develop the organisation in the right direction</a:t>
            </a:r>
            <a:endParaRPr sz="1500">
              <a:solidFill>
                <a:schemeClr val="dk1"/>
              </a:solidFill>
              <a:latin typeface="Calibri"/>
              <a:ea typeface="Calibri"/>
              <a:cs typeface="Calibri"/>
              <a:sym typeface="Calibri"/>
            </a:endParaRPr>
          </a:p>
          <a:p>
            <a:pPr indent="0" lvl="0" marL="914400" rtl="0" algn="l">
              <a:spcBef>
                <a:spcPts val="0"/>
              </a:spcBef>
              <a:spcAft>
                <a:spcPts val="0"/>
              </a:spcAft>
              <a:buNone/>
            </a:pPr>
            <a:r>
              <a:rPr lang="sv" sz="1500">
                <a:solidFill>
                  <a:schemeClr val="dk1"/>
                </a:solidFill>
                <a:latin typeface="Calibri"/>
                <a:ea typeface="Calibri"/>
                <a:cs typeface="Calibri"/>
                <a:sym typeface="Calibri"/>
              </a:rPr>
              <a:t>- Linköping University’s operational plan and budget 2019; develop an internationalisation strategy to gather our strength and set priorities.</a:t>
            </a:r>
            <a:endParaRPr sz="15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500">
              <a:solidFill>
                <a:schemeClr val="dk1"/>
              </a:solidFill>
              <a:latin typeface="Calibri"/>
              <a:ea typeface="Calibri"/>
              <a:cs typeface="Calibri"/>
              <a:sym typeface="Calibri"/>
            </a:endParaRPr>
          </a:p>
          <a:p>
            <a:pPr indent="-323850" lvl="0" marL="457200" rtl="0" algn="l">
              <a:spcBef>
                <a:spcPts val="0"/>
              </a:spcBef>
              <a:spcAft>
                <a:spcPts val="0"/>
              </a:spcAft>
              <a:buClr>
                <a:schemeClr val="dk1"/>
              </a:buClr>
              <a:buSzPts val="1500"/>
              <a:buFont typeface="Calibri"/>
              <a:buChar char="●"/>
            </a:pPr>
            <a:r>
              <a:rPr lang="sv" sz="1500">
                <a:solidFill>
                  <a:schemeClr val="dk1"/>
                </a:solidFill>
                <a:latin typeface="Calibri"/>
                <a:ea typeface="Calibri"/>
                <a:cs typeface="Calibri"/>
                <a:sym typeface="Calibri"/>
              </a:rPr>
              <a:t>In summary, the internationalisation strategy does not proportionally or sufficiently address the influence of international students. The strategy becomes too narrowly directed towards the line of support and the vague formulations make it hard to evaluate improval</a:t>
            </a:r>
            <a:endParaRPr sz="15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91" name="Google Shape;91;p23"/>
          <p:cNvSpPr txBox="1"/>
          <p:nvPr/>
        </p:nvSpPr>
        <p:spPr>
          <a:xfrm>
            <a:off x="1122925" y="3100350"/>
            <a:ext cx="6177000" cy="1939200"/>
          </a:xfrm>
          <a:prstGeom prst="rect">
            <a:avLst/>
          </a:prstGeom>
          <a:noFill/>
          <a:ln>
            <a:noFill/>
          </a:ln>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018"/>
              <a:buNone/>
            </a:pPr>
            <a:r>
              <a:rPr b="1" lang="sv" sz="1217">
                <a:solidFill>
                  <a:schemeClr val="dk1"/>
                </a:solidFill>
                <a:latin typeface="Calibri"/>
                <a:ea typeface="Calibri"/>
                <a:cs typeface="Calibri"/>
                <a:sym typeface="Calibri"/>
              </a:rPr>
              <a:t>The student unions then requested:</a:t>
            </a:r>
            <a:endParaRPr b="1"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 The management council general view on the importance of influence for international</a:t>
            </a:r>
            <a:endParaRPr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students.</a:t>
            </a:r>
            <a:endParaRPr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 </a:t>
            </a:r>
            <a:r>
              <a:rPr i="1" lang="sv" sz="1217">
                <a:solidFill>
                  <a:schemeClr val="dk1"/>
                </a:solidFill>
                <a:latin typeface="Calibri"/>
                <a:ea typeface="Calibri"/>
                <a:cs typeface="Calibri"/>
                <a:sym typeface="Calibri"/>
              </a:rPr>
              <a:t>An account of the future and inclusion of the internationalisation strategy in the upcoming</a:t>
            </a:r>
            <a:endParaRPr i="1"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i="1" lang="sv" sz="1217">
                <a:solidFill>
                  <a:schemeClr val="dk1"/>
                </a:solidFill>
                <a:latin typeface="Calibri"/>
                <a:ea typeface="Calibri"/>
                <a:cs typeface="Calibri"/>
                <a:sym typeface="Calibri"/>
              </a:rPr>
              <a:t>implementation of the new strategic plan.</a:t>
            </a:r>
            <a:endParaRPr i="1"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 The management councils view at the student unions proposition of the proceeding with</a:t>
            </a:r>
            <a:endParaRPr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appointment of a working group and assignment, and possibly an account of the council's</a:t>
            </a:r>
            <a:endParaRPr sz="1217">
              <a:solidFill>
                <a:schemeClr val="dk1"/>
              </a:solidFill>
              <a:latin typeface="Calibri"/>
              <a:ea typeface="Calibri"/>
              <a:cs typeface="Calibri"/>
              <a:sym typeface="Calibri"/>
            </a:endParaRPr>
          </a:p>
          <a:p>
            <a:pPr indent="0" lvl="0" marL="0" rtl="0" algn="l">
              <a:lnSpc>
                <a:spcPct val="95000"/>
              </a:lnSpc>
              <a:spcBef>
                <a:spcPts val="0"/>
              </a:spcBef>
              <a:spcAft>
                <a:spcPts val="0"/>
              </a:spcAft>
              <a:buSzPts val="1018"/>
              <a:buNone/>
            </a:pPr>
            <a:r>
              <a:rPr lang="sv" sz="1217">
                <a:solidFill>
                  <a:schemeClr val="dk1"/>
                </a:solidFill>
                <a:latin typeface="Calibri"/>
                <a:ea typeface="Calibri"/>
                <a:cs typeface="Calibri"/>
                <a:sym typeface="Calibri"/>
              </a:rPr>
              <a:t>own ideas on approaches.</a:t>
            </a:r>
            <a:endParaRPr sz="1217">
              <a:solidFill>
                <a:schemeClr val="dk1"/>
              </a:solidFill>
              <a:latin typeface="Calibri"/>
              <a:ea typeface="Calibri"/>
              <a:cs typeface="Calibri"/>
              <a:sym typeface="Calibri"/>
            </a:endParaRPr>
          </a:p>
          <a:p>
            <a:pPr indent="0" lvl="0" marL="0" rtl="0" algn="l">
              <a:lnSpc>
                <a:spcPct val="80000"/>
              </a:lnSpc>
              <a:spcBef>
                <a:spcPts val="0"/>
              </a:spcBef>
              <a:spcAft>
                <a:spcPts val="0"/>
              </a:spcAft>
              <a:buSzPts val="1018"/>
              <a:buNone/>
            </a:pPr>
            <a:r>
              <a:t/>
            </a:r>
            <a:endParaRPr sz="1495">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4"/>
          <p:cNvSpPr txBox="1"/>
          <p:nvPr>
            <p:ph type="title"/>
          </p:nvPr>
        </p:nvSpPr>
        <p:spPr>
          <a:xfrm>
            <a:off x="311700" y="226450"/>
            <a:ext cx="8520600" cy="572700"/>
          </a:xfrm>
          <a:prstGeom prst="rect">
            <a:avLst/>
          </a:prstGeom>
        </p:spPr>
        <p:txBody>
          <a:bodyPr anchorCtr="0" anchor="t" bIns="68575" lIns="68575" spcFirstLastPara="1" rIns="68575" wrap="square" tIns="68575">
            <a:noAutofit/>
          </a:bodyPr>
          <a:lstStyle/>
          <a:p>
            <a:pPr indent="0" lvl="0" marL="0" rtl="0" algn="l">
              <a:spcBef>
                <a:spcPts val="0"/>
              </a:spcBef>
              <a:spcAft>
                <a:spcPts val="0"/>
              </a:spcAft>
              <a:buNone/>
            </a:pPr>
            <a:r>
              <a:rPr lang="sv" sz="4300">
                <a:latin typeface="Century Schoolbook"/>
                <a:ea typeface="Century Schoolbook"/>
                <a:cs typeface="Century Schoolbook"/>
                <a:sym typeface="Century Schoolbook"/>
              </a:rPr>
              <a:t>Letter of intent</a:t>
            </a:r>
            <a:endParaRPr sz="4300">
              <a:latin typeface="Century Schoolbook"/>
              <a:ea typeface="Century Schoolbook"/>
              <a:cs typeface="Century Schoolbook"/>
              <a:sym typeface="Century Schoolbook"/>
            </a:endParaRPr>
          </a:p>
          <a:p>
            <a:pPr indent="0" lvl="0" marL="0" rtl="0" algn="l">
              <a:spcBef>
                <a:spcPts val="0"/>
              </a:spcBef>
              <a:spcAft>
                <a:spcPts val="0"/>
              </a:spcAft>
              <a:buNone/>
            </a:pPr>
            <a:r>
              <a:t/>
            </a:r>
            <a:endParaRPr>
              <a:latin typeface="Century Schoolbook"/>
              <a:ea typeface="Century Schoolbook"/>
              <a:cs typeface="Century Schoolbook"/>
              <a:sym typeface="Century Schoolbook"/>
            </a:endParaRPr>
          </a:p>
        </p:txBody>
      </p:sp>
      <p:sp>
        <p:nvSpPr>
          <p:cNvPr id="97" name="Google Shape;97;p24"/>
          <p:cNvSpPr txBox="1"/>
          <p:nvPr>
            <p:ph idx="1" type="body"/>
          </p:nvPr>
        </p:nvSpPr>
        <p:spPr>
          <a:xfrm>
            <a:off x="311700" y="1222475"/>
            <a:ext cx="7969500" cy="2928900"/>
          </a:xfrm>
          <a:prstGeom prst="rect">
            <a:avLst/>
          </a:prstGeom>
        </p:spPr>
        <p:txBody>
          <a:bodyPr anchorCtr="0" anchor="t" bIns="68575" lIns="68575" spcFirstLastPara="1" rIns="68575" wrap="square" tIns="68575">
            <a:noAutofit/>
          </a:bodyPr>
          <a:lstStyle/>
          <a:p>
            <a:pPr indent="-317500" lvl="0" marL="457200" rtl="0" algn="l">
              <a:spcBef>
                <a:spcPts val="0"/>
              </a:spcBef>
              <a:spcAft>
                <a:spcPts val="0"/>
              </a:spcAft>
              <a:buSzPts val="1400"/>
              <a:buFont typeface="Calibri"/>
              <a:buChar char="●"/>
            </a:pPr>
            <a:r>
              <a:rPr lang="sv">
                <a:latin typeface="Calibri"/>
                <a:ea typeface="Calibri"/>
                <a:cs typeface="Calibri"/>
                <a:sym typeface="Calibri"/>
              </a:rPr>
              <a:t>Workshop</a:t>
            </a:r>
            <a:endParaRPr>
              <a:latin typeface="Calibri"/>
              <a:ea typeface="Calibri"/>
              <a:cs typeface="Calibri"/>
              <a:sym typeface="Calibri"/>
            </a:endParaRPr>
          </a:p>
          <a:p>
            <a:pPr indent="0" lvl="0" marL="457200" rtl="0" algn="l">
              <a:spcBef>
                <a:spcPts val="0"/>
              </a:spcBef>
              <a:spcAft>
                <a:spcPts val="0"/>
              </a:spcAft>
              <a:buNone/>
            </a:pPr>
            <a:r>
              <a:t/>
            </a:r>
            <a:endParaRPr sz="1200">
              <a:latin typeface="Calibri"/>
              <a:ea typeface="Calibri"/>
              <a:cs typeface="Calibri"/>
              <a:sym typeface="Calibri"/>
            </a:endParaRPr>
          </a:p>
          <a:p>
            <a:pPr indent="-317500" lvl="0" marL="457200" rtl="0" algn="l">
              <a:spcBef>
                <a:spcPts val="0"/>
              </a:spcBef>
              <a:spcAft>
                <a:spcPts val="0"/>
              </a:spcAft>
              <a:buSzPts val="1400"/>
              <a:buFont typeface="Calibri"/>
              <a:buChar char="●"/>
            </a:pPr>
            <a:r>
              <a:rPr lang="sv">
                <a:latin typeface="Calibri"/>
                <a:ea typeface="Calibri"/>
                <a:cs typeface="Calibri"/>
                <a:sym typeface="Calibri"/>
              </a:rPr>
              <a:t>Three target objectives</a:t>
            </a:r>
            <a:endParaRPr>
              <a:latin typeface="Calibri"/>
              <a:ea typeface="Calibri"/>
              <a:cs typeface="Calibri"/>
              <a:sym typeface="Calibri"/>
            </a:endParaRPr>
          </a:p>
          <a:p>
            <a:pPr indent="-317500" lvl="1" marL="914400" rtl="0" algn="l">
              <a:spcBef>
                <a:spcPts val="0"/>
              </a:spcBef>
              <a:spcAft>
                <a:spcPts val="0"/>
              </a:spcAft>
              <a:buSzPts val="1400"/>
              <a:buChar char="○"/>
            </a:pPr>
            <a:r>
              <a:rPr b="1" lang="sv">
                <a:solidFill>
                  <a:schemeClr val="dk1"/>
                </a:solidFill>
                <a:latin typeface="Calibri"/>
                <a:ea typeface="Calibri"/>
                <a:cs typeface="Calibri"/>
                <a:sym typeface="Calibri"/>
              </a:rPr>
              <a:t>T01:</a:t>
            </a:r>
            <a:r>
              <a:rPr lang="sv">
                <a:solidFill>
                  <a:schemeClr val="dk1"/>
                </a:solidFill>
                <a:latin typeface="Calibri"/>
                <a:ea typeface="Calibri"/>
                <a:cs typeface="Calibri"/>
                <a:sym typeface="Calibri"/>
              </a:rPr>
              <a:t> International students have sufficient information available about their educational rights, possibilities of influence, and about the whole university organization to allow them to exercise student influence.</a:t>
            </a:r>
            <a:endParaRPr>
              <a:solidFill>
                <a:schemeClr val="dk1"/>
              </a:solidFill>
              <a:latin typeface="Calibri"/>
              <a:ea typeface="Calibri"/>
              <a:cs typeface="Calibri"/>
              <a:sym typeface="Calibri"/>
            </a:endParaRPr>
          </a:p>
          <a:p>
            <a:pPr indent="-317500" lvl="1" marL="914400" rtl="0" algn="l">
              <a:spcBef>
                <a:spcPts val="0"/>
              </a:spcBef>
              <a:spcAft>
                <a:spcPts val="0"/>
              </a:spcAft>
              <a:buSzPts val="1400"/>
              <a:buChar char="○"/>
            </a:pPr>
            <a:r>
              <a:rPr b="1" lang="sv">
                <a:solidFill>
                  <a:schemeClr val="dk1"/>
                </a:solidFill>
                <a:latin typeface="Calibri"/>
                <a:ea typeface="Calibri"/>
                <a:cs typeface="Calibri"/>
                <a:sym typeface="Calibri"/>
              </a:rPr>
              <a:t>T02:</a:t>
            </a:r>
            <a:r>
              <a:rPr lang="sv">
                <a:solidFill>
                  <a:schemeClr val="dk1"/>
                </a:solidFill>
                <a:latin typeface="Calibri"/>
                <a:ea typeface="Calibri"/>
                <a:cs typeface="Calibri"/>
                <a:sym typeface="Calibri"/>
              </a:rPr>
              <a:t> International students have the same accessibility to student influence. </a:t>
            </a:r>
            <a:endParaRPr>
              <a:solidFill>
                <a:schemeClr val="dk1"/>
              </a:solidFill>
              <a:latin typeface="Calibri"/>
              <a:ea typeface="Calibri"/>
              <a:cs typeface="Calibri"/>
              <a:sym typeface="Calibri"/>
            </a:endParaRPr>
          </a:p>
          <a:p>
            <a:pPr indent="-317500" lvl="1" marL="914400" rtl="0" algn="l">
              <a:spcBef>
                <a:spcPts val="0"/>
              </a:spcBef>
              <a:spcAft>
                <a:spcPts val="0"/>
              </a:spcAft>
              <a:buSzPts val="1400"/>
              <a:buChar char="○"/>
            </a:pPr>
            <a:r>
              <a:rPr b="1" lang="sv">
                <a:solidFill>
                  <a:schemeClr val="dk1"/>
                </a:solidFill>
                <a:latin typeface="Calibri"/>
                <a:ea typeface="Calibri"/>
                <a:cs typeface="Calibri"/>
                <a:sym typeface="Calibri"/>
              </a:rPr>
              <a:t>T03:</a:t>
            </a:r>
            <a:r>
              <a:rPr lang="sv">
                <a:solidFill>
                  <a:schemeClr val="dk1"/>
                </a:solidFill>
                <a:latin typeface="Calibri"/>
                <a:ea typeface="Calibri"/>
                <a:cs typeface="Calibri"/>
                <a:sym typeface="Calibri"/>
              </a:rPr>
              <a:t> International students are more involved in student life, student associations and various forums over the university.</a:t>
            </a:r>
            <a:br>
              <a:rPr lang="sv">
                <a:solidFill>
                  <a:schemeClr val="dk1"/>
                </a:solidFill>
                <a:latin typeface="Calibri"/>
                <a:ea typeface="Calibri"/>
                <a:cs typeface="Calibri"/>
                <a:sym typeface="Calibri"/>
              </a:rPr>
            </a:b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sv">
                <a:solidFill>
                  <a:schemeClr val="dk1"/>
                </a:solidFill>
                <a:latin typeface="Calibri"/>
                <a:ea typeface="Calibri"/>
                <a:cs typeface="Calibri"/>
                <a:sym typeface="Calibri"/>
              </a:rPr>
              <a:t>Implementation</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sv">
                <a:solidFill>
                  <a:schemeClr val="dk1"/>
                </a:solidFill>
                <a:latin typeface="Calibri"/>
                <a:ea typeface="Calibri"/>
                <a:cs typeface="Calibri"/>
                <a:sym typeface="Calibri"/>
              </a:rPr>
              <a:t>Evaluation</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5"/>
          <p:cNvSpPr txBox="1"/>
          <p:nvPr>
            <p:ph type="title"/>
          </p:nvPr>
        </p:nvSpPr>
        <p:spPr>
          <a:xfrm>
            <a:off x="229525" y="149225"/>
            <a:ext cx="8520600" cy="572700"/>
          </a:xfrm>
          <a:prstGeom prst="rect">
            <a:avLst/>
          </a:prstGeom>
        </p:spPr>
        <p:txBody>
          <a:bodyPr anchorCtr="0" anchor="t" bIns="68575" lIns="68575" spcFirstLastPara="1" rIns="68575" wrap="square" tIns="68575">
            <a:noAutofit/>
          </a:bodyPr>
          <a:lstStyle/>
          <a:p>
            <a:pPr indent="0" lvl="0" marL="0" rtl="0" algn="l">
              <a:spcBef>
                <a:spcPts val="0"/>
              </a:spcBef>
              <a:spcAft>
                <a:spcPts val="0"/>
              </a:spcAft>
              <a:buClr>
                <a:schemeClr val="dk1"/>
              </a:buClr>
              <a:buSzPts val="1100"/>
              <a:buFont typeface="Arial"/>
              <a:buNone/>
            </a:pPr>
            <a:r>
              <a:rPr lang="sv" sz="4300">
                <a:latin typeface="Century Schoolbook"/>
                <a:ea typeface="Century Schoolbook"/>
                <a:cs typeface="Century Schoolbook"/>
                <a:sym typeface="Century Schoolbook"/>
              </a:rPr>
              <a:t>Current matter of importance</a:t>
            </a:r>
            <a:endParaRPr sz="4300">
              <a:latin typeface="Century Schoolbook"/>
              <a:ea typeface="Century Schoolbook"/>
              <a:cs typeface="Century Schoolbook"/>
              <a:sym typeface="Century Schoolbook"/>
            </a:endParaRPr>
          </a:p>
          <a:p>
            <a:pPr indent="0" lvl="0" marL="0" rtl="0" algn="l">
              <a:spcBef>
                <a:spcPts val="0"/>
              </a:spcBef>
              <a:spcAft>
                <a:spcPts val="0"/>
              </a:spcAft>
              <a:buClr>
                <a:schemeClr val="dk1"/>
              </a:buClr>
              <a:buSzPts val="1100"/>
              <a:buFont typeface="Arial"/>
              <a:buNone/>
            </a:pPr>
            <a:r>
              <a:t/>
            </a:r>
            <a:endParaRPr sz="4300">
              <a:latin typeface="Century Schoolbook"/>
              <a:ea typeface="Century Schoolbook"/>
              <a:cs typeface="Century Schoolbook"/>
              <a:sym typeface="Century Schoolbook"/>
            </a:endParaRPr>
          </a:p>
        </p:txBody>
      </p:sp>
      <p:sp>
        <p:nvSpPr>
          <p:cNvPr id="103" name="Google Shape;103;p25"/>
          <p:cNvSpPr txBox="1"/>
          <p:nvPr>
            <p:ph idx="1" type="body"/>
          </p:nvPr>
        </p:nvSpPr>
        <p:spPr>
          <a:xfrm>
            <a:off x="498475" y="1243425"/>
            <a:ext cx="8448900" cy="3437100"/>
          </a:xfrm>
          <a:prstGeom prst="rect">
            <a:avLst/>
          </a:prstGeom>
        </p:spPr>
        <p:txBody>
          <a:bodyPr anchorCtr="0" anchor="t" bIns="68575" lIns="68575" spcFirstLastPara="1" rIns="68575" wrap="square" tIns="68575">
            <a:noAutofit/>
          </a:bodyPr>
          <a:lstStyle/>
          <a:p>
            <a:pPr indent="-368300" lvl="0" marL="457200" rtl="0" algn="l">
              <a:spcBef>
                <a:spcPts val="0"/>
              </a:spcBef>
              <a:spcAft>
                <a:spcPts val="0"/>
              </a:spcAft>
              <a:buSzPts val="2200"/>
              <a:buFont typeface="Calibri"/>
              <a:buChar char="-"/>
            </a:pPr>
            <a:r>
              <a:rPr lang="sv" sz="2200">
                <a:latin typeface="Calibri"/>
                <a:ea typeface="Calibri"/>
                <a:cs typeface="Calibri"/>
                <a:sym typeface="Calibri"/>
              </a:rPr>
              <a:t>Identified </a:t>
            </a:r>
            <a:r>
              <a:rPr lang="sv" sz="2200">
                <a:latin typeface="Calibri"/>
                <a:ea typeface="Calibri"/>
                <a:cs typeface="Calibri"/>
                <a:sym typeface="Calibri"/>
              </a:rPr>
              <a:t>problems</a:t>
            </a:r>
            <a:r>
              <a:rPr lang="sv" sz="2200">
                <a:latin typeface="Calibri"/>
                <a:ea typeface="Calibri"/>
                <a:cs typeface="Calibri"/>
                <a:sym typeface="Calibri"/>
              </a:rPr>
              <a:t> and challenges</a:t>
            </a:r>
            <a:endParaRPr sz="2200">
              <a:latin typeface="Calibri"/>
              <a:ea typeface="Calibri"/>
              <a:cs typeface="Calibri"/>
              <a:sym typeface="Calibri"/>
            </a:endParaRPr>
          </a:p>
          <a:p>
            <a:pPr indent="0" lvl="0" marL="0" rtl="0" algn="l">
              <a:spcBef>
                <a:spcPts val="300"/>
              </a:spcBef>
              <a:spcAft>
                <a:spcPts val="0"/>
              </a:spcAft>
              <a:buNone/>
            </a:pPr>
            <a:r>
              <a:t/>
            </a:r>
            <a:endParaRPr sz="2200">
              <a:latin typeface="Calibri"/>
              <a:ea typeface="Calibri"/>
              <a:cs typeface="Calibri"/>
              <a:sym typeface="Calibri"/>
            </a:endParaRPr>
          </a:p>
          <a:p>
            <a:pPr indent="-368300" lvl="0" marL="457200" rtl="0" algn="l">
              <a:spcBef>
                <a:spcPts val="300"/>
              </a:spcBef>
              <a:spcAft>
                <a:spcPts val="0"/>
              </a:spcAft>
              <a:buSzPts val="2200"/>
              <a:buFont typeface="Calibri"/>
              <a:buChar char="-"/>
            </a:pPr>
            <a:r>
              <a:rPr lang="sv" sz="2200">
                <a:latin typeface="Calibri"/>
                <a:ea typeface="Calibri"/>
                <a:cs typeface="Calibri"/>
                <a:sym typeface="Calibri"/>
              </a:rPr>
              <a:t>Target objective 01 and 03 </a:t>
            </a:r>
            <a:endParaRPr sz="2200">
              <a:latin typeface="Calibri"/>
              <a:ea typeface="Calibri"/>
              <a:cs typeface="Calibri"/>
              <a:sym typeface="Calibri"/>
            </a:endParaRPr>
          </a:p>
          <a:p>
            <a:pPr indent="0" lvl="0" marL="457200" rtl="0" algn="l">
              <a:spcBef>
                <a:spcPts val="300"/>
              </a:spcBef>
              <a:spcAft>
                <a:spcPts val="0"/>
              </a:spcAft>
              <a:buNone/>
            </a:pPr>
            <a:r>
              <a:t/>
            </a:r>
            <a:endParaRPr sz="2200">
              <a:latin typeface="Calibri"/>
              <a:ea typeface="Calibri"/>
              <a:cs typeface="Calibri"/>
              <a:sym typeface="Calibri"/>
            </a:endParaRPr>
          </a:p>
          <a:p>
            <a:pPr indent="0" lvl="0" marL="457200" rtl="0" algn="l">
              <a:spcBef>
                <a:spcPts val="300"/>
              </a:spcBef>
              <a:spcAft>
                <a:spcPts val="0"/>
              </a:spcAft>
              <a:buNone/>
            </a:pPr>
            <a:r>
              <a:t/>
            </a:r>
            <a:endParaRPr sz="2200">
              <a:latin typeface="Calibri"/>
              <a:ea typeface="Calibri"/>
              <a:cs typeface="Calibri"/>
              <a:sym typeface="Calibri"/>
            </a:endParaRPr>
          </a:p>
          <a:p>
            <a:pPr indent="0" lvl="0" marL="0" rtl="0" algn="l">
              <a:spcBef>
                <a:spcPts val="300"/>
              </a:spcBef>
              <a:spcAft>
                <a:spcPts val="0"/>
              </a:spcAft>
              <a:buNone/>
            </a:pPr>
            <a:r>
              <a:t/>
            </a:r>
            <a:endParaRPr sz="2200">
              <a:latin typeface="Calibri"/>
              <a:ea typeface="Calibri"/>
              <a:cs typeface="Calibri"/>
              <a:sym typeface="Calibri"/>
            </a:endParaRPr>
          </a:p>
          <a:p>
            <a:pPr indent="0" lvl="0" marL="0" rtl="0" algn="l">
              <a:spcBef>
                <a:spcPts val="300"/>
              </a:spcBef>
              <a:spcAft>
                <a:spcPts val="300"/>
              </a:spcAft>
              <a:buClr>
                <a:schemeClr val="dk1"/>
              </a:buClr>
              <a:buSzPts val="1100"/>
              <a:buFont typeface="Arial"/>
              <a:buNone/>
            </a:pPr>
            <a:r>
              <a:t/>
            </a:r>
            <a:endParaRPr sz="22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6"/>
          <p:cNvSpPr txBox="1"/>
          <p:nvPr>
            <p:ph type="title"/>
          </p:nvPr>
        </p:nvSpPr>
        <p:spPr>
          <a:xfrm>
            <a:off x="277650" y="132800"/>
            <a:ext cx="8520600" cy="572700"/>
          </a:xfrm>
          <a:prstGeom prst="rect">
            <a:avLst/>
          </a:prstGeom>
        </p:spPr>
        <p:txBody>
          <a:bodyPr anchorCtr="0" anchor="t" bIns="68575" lIns="68575" spcFirstLastPara="1" rIns="68575" wrap="square" tIns="68575">
            <a:noAutofit/>
          </a:bodyPr>
          <a:lstStyle/>
          <a:p>
            <a:pPr indent="0" lvl="0" marL="0" rtl="0" algn="l">
              <a:lnSpc>
                <a:spcPct val="100000"/>
              </a:lnSpc>
              <a:spcBef>
                <a:spcPts val="0"/>
              </a:spcBef>
              <a:spcAft>
                <a:spcPts val="300"/>
              </a:spcAft>
              <a:buClr>
                <a:schemeClr val="dk1"/>
              </a:buClr>
              <a:buSzPts val="1100"/>
              <a:buFont typeface="Arial"/>
              <a:buNone/>
            </a:pPr>
            <a:r>
              <a:rPr lang="sv" sz="4300">
                <a:latin typeface="Century Schoolbook"/>
                <a:ea typeface="Century Schoolbook"/>
                <a:cs typeface="Century Schoolbook"/>
                <a:sym typeface="Century Schoolbook"/>
              </a:rPr>
              <a:t>Target objective 01: Current challenge</a:t>
            </a:r>
            <a:endParaRPr b="1" sz="4300"/>
          </a:p>
        </p:txBody>
      </p:sp>
      <p:sp>
        <p:nvSpPr>
          <p:cNvPr id="109" name="Google Shape;109;p26"/>
          <p:cNvSpPr txBox="1"/>
          <p:nvPr>
            <p:ph idx="1" type="body"/>
          </p:nvPr>
        </p:nvSpPr>
        <p:spPr>
          <a:xfrm>
            <a:off x="383425" y="1604950"/>
            <a:ext cx="8380800" cy="2963700"/>
          </a:xfrm>
          <a:prstGeom prst="rect">
            <a:avLst/>
          </a:prstGeom>
        </p:spPr>
        <p:txBody>
          <a:bodyPr anchorCtr="0" anchor="t" bIns="68575" lIns="68575" spcFirstLastPara="1" rIns="68575" wrap="square" tIns="68575">
            <a:noAutofit/>
          </a:bodyPr>
          <a:lstStyle/>
          <a:p>
            <a:pPr indent="0" lvl="0" marL="0" rtl="0" algn="l">
              <a:spcBef>
                <a:spcPts val="0"/>
              </a:spcBef>
              <a:spcAft>
                <a:spcPts val="0"/>
              </a:spcAft>
              <a:buNone/>
            </a:pPr>
            <a:r>
              <a:rPr lang="sv" sz="1300">
                <a:solidFill>
                  <a:srgbClr val="1D1C1D"/>
                </a:solidFill>
                <a:latin typeface="Calibri"/>
                <a:ea typeface="Calibri"/>
                <a:cs typeface="Calibri"/>
                <a:sym typeface="Calibri"/>
              </a:rPr>
              <a:t>Students at all levels, from bachelors- to doctoral level, are faced with a barrier as they can not access important information that describes their rights and responsibilities. Doctoral students in particular are deprived access to information regarding e.g “APT” and the </a:t>
            </a:r>
            <a:r>
              <a:rPr i="1" lang="sv" sz="1300">
                <a:solidFill>
                  <a:srgbClr val="1D1C1D"/>
                </a:solidFill>
                <a:latin typeface="Calibri"/>
                <a:ea typeface="Calibri"/>
                <a:cs typeface="Calibri"/>
                <a:sym typeface="Calibri"/>
              </a:rPr>
              <a:t>Samverkansavtal,</a:t>
            </a:r>
            <a:r>
              <a:rPr lang="sv" sz="1300">
                <a:solidFill>
                  <a:srgbClr val="1D1C1D"/>
                </a:solidFill>
                <a:latin typeface="Calibri"/>
                <a:ea typeface="Calibri"/>
                <a:cs typeface="Calibri"/>
                <a:sym typeface="Calibri"/>
              </a:rPr>
              <a:t> as it is only available in Swedish. </a:t>
            </a:r>
            <a:endParaRPr sz="1300">
              <a:solidFill>
                <a:srgbClr val="1D1C1D"/>
              </a:solidFill>
              <a:latin typeface="Calibri"/>
              <a:ea typeface="Calibri"/>
              <a:cs typeface="Calibri"/>
              <a:sym typeface="Calibri"/>
            </a:endParaRPr>
          </a:p>
          <a:p>
            <a:pPr indent="0" lvl="0" marL="0" rtl="0" algn="l">
              <a:spcBef>
                <a:spcPts val="0"/>
              </a:spcBef>
              <a:spcAft>
                <a:spcPts val="0"/>
              </a:spcAft>
              <a:buNone/>
            </a:pPr>
            <a:r>
              <a:rPr b="1" lang="sv" sz="1300">
                <a:solidFill>
                  <a:srgbClr val="1D1C1D"/>
                </a:solidFill>
                <a:latin typeface="Calibri"/>
                <a:ea typeface="Calibri"/>
                <a:cs typeface="Calibri"/>
                <a:sym typeface="Calibri"/>
              </a:rPr>
              <a:t>While this is more of an issue applicable on LiU as an employer, one must remember that doctoral students </a:t>
            </a:r>
            <a:r>
              <a:rPr b="1" lang="sv" sz="1300" u="sng">
                <a:solidFill>
                  <a:srgbClr val="1D1C1D"/>
                </a:solidFill>
                <a:latin typeface="Calibri"/>
                <a:ea typeface="Calibri"/>
                <a:cs typeface="Calibri"/>
                <a:sym typeface="Calibri"/>
              </a:rPr>
              <a:t>are also students. </a:t>
            </a:r>
            <a:r>
              <a:rPr b="1" lang="sv" sz="1300">
                <a:solidFill>
                  <a:srgbClr val="1D1C1D"/>
                </a:solidFill>
                <a:latin typeface="Calibri"/>
                <a:ea typeface="Calibri"/>
                <a:cs typeface="Calibri"/>
                <a:sym typeface="Calibri"/>
              </a:rPr>
              <a:t>which is why we choose to highlight this particular issue. </a:t>
            </a:r>
            <a:endParaRPr b="1" sz="1300">
              <a:solidFill>
                <a:srgbClr val="1D1C1D"/>
              </a:solidFill>
              <a:latin typeface="Calibri"/>
              <a:ea typeface="Calibri"/>
              <a:cs typeface="Calibri"/>
              <a:sym typeface="Calibri"/>
            </a:endParaRPr>
          </a:p>
          <a:p>
            <a:pPr indent="0" lvl="0" marL="0" rtl="0" algn="l">
              <a:spcBef>
                <a:spcPts val="0"/>
              </a:spcBef>
              <a:spcAft>
                <a:spcPts val="0"/>
              </a:spcAft>
              <a:buNone/>
            </a:pPr>
            <a:r>
              <a:t/>
            </a:r>
            <a:endParaRPr b="1" sz="1300">
              <a:solidFill>
                <a:srgbClr val="1D1C1D"/>
              </a:solidFill>
              <a:latin typeface="Calibri"/>
              <a:ea typeface="Calibri"/>
              <a:cs typeface="Calibri"/>
              <a:sym typeface="Calibri"/>
            </a:endParaRPr>
          </a:p>
          <a:p>
            <a:pPr indent="0" lvl="0" marL="0" rtl="0" algn="l">
              <a:spcBef>
                <a:spcPts val="0"/>
              </a:spcBef>
              <a:spcAft>
                <a:spcPts val="0"/>
              </a:spcAft>
              <a:buNone/>
            </a:pPr>
            <a:r>
              <a:rPr lang="sv" sz="1300">
                <a:solidFill>
                  <a:srgbClr val="1D1C1D"/>
                </a:solidFill>
                <a:latin typeface="Calibri"/>
                <a:ea typeface="Calibri"/>
                <a:cs typeface="Calibri"/>
                <a:sym typeface="Calibri"/>
              </a:rPr>
              <a:t>LiU needs to work towards having all their documents, decisions and information available in English, in particular following document types:</a:t>
            </a:r>
            <a:endParaRPr sz="1300">
              <a:solidFill>
                <a:srgbClr val="1D1C1D"/>
              </a:solidFill>
              <a:latin typeface="Calibri"/>
              <a:ea typeface="Calibri"/>
              <a:cs typeface="Calibri"/>
              <a:sym typeface="Calibri"/>
            </a:endParaRPr>
          </a:p>
          <a:p>
            <a:pPr indent="-311150" lvl="0" marL="457200" rtl="0" algn="l">
              <a:spcBef>
                <a:spcPts val="0"/>
              </a:spcBef>
              <a:spcAft>
                <a:spcPts val="0"/>
              </a:spcAft>
              <a:buClr>
                <a:srgbClr val="1D1C1D"/>
              </a:buClr>
              <a:buSzPts val="1300"/>
              <a:buFont typeface="Calibri"/>
              <a:buChar char="-"/>
            </a:pPr>
            <a:r>
              <a:rPr lang="sv" sz="1300">
                <a:solidFill>
                  <a:srgbClr val="1D1C1D"/>
                </a:solidFill>
                <a:latin typeface="Calibri"/>
                <a:ea typeface="Calibri"/>
                <a:cs typeface="Calibri"/>
                <a:sym typeface="Calibri"/>
              </a:rPr>
              <a:t>documents  of importance to the students well-being</a:t>
            </a:r>
            <a:endParaRPr sz="1300">
              <a:solidFill>
                <a:srgbClr val="1D1C1D"/>
              </a:solidFill>
              <a:latin typeface="Calibri"/>
              <a:ea typeface="Calibri"/>
              <a:cs typeface="Calibri"/>
              <a:sym typeface="Calibri"/>
            </a:endParaRPr>
          </a:p>
          <a:p>
            <a:pPr indent="-311150" lvl="0" marL="457200" rtl="0" algn="l">
              <a:spcBef>
                <a:spcPts val="0"/>
              </a:spcBef>
              <a:spcAft>
                <a:spcPts val="0"/>
              </a:spcAft>
              <a:buClr>
                <a:srgbClr val="1D1C1D"/>
              </a:buClr>
              <a:buSzPts val="1300"/>
              <a:buFont typeface="Calibri"/>
              <a:buChar char="-"/>
            </a:pPr>
            <a:r>
              <a:rPr lang="sv" sz="1300">
                <a:solidFill>
                  <a:srgbClr val="1D1C1D"/>
                </a:solidFill>
                <a:latin typeface="Calibri"/>
                <a:ea typeface="Calibri"/>
                <a:cs typeface="Calibri"/>
                <a:sym typeface="Calibri"/>
              </a:rPr>
              <a:t>work environment</a:t>
            </a:r>
            <a:endParaRPr sz="1300">
              <a:solidFill>
                <a:srgbClr val="1D1C1D"/>
              </a:solidFill>
              <a:latin typeface="Calibri"/>
              <a:ea typeface="Calibri"/>
              <a:cs typeface="Calibri"/>
              <a:sym typeface="Calibri"/>
            </a:endParaRPr>
          </a:p>
          <a:p>
            <a:pPr indent="-311150" lvl="0" marL="457200" rtl="0" algn="l">
              <a:spcBef>
                <a:spcPts val="0"/>
              </a:spcBef>
              <a:spcAft>
                <a:spcPts val="0"/>
              </a:spcAft>
              <a:buClr>
                <a:srgbClr val="1D1C1D"/>
              </a:buClr>
              <a:buSzPts val="1300"/>
              <a:buFont typeface="Calibri"/>
              <a:buChar char="-"/>
            </a:pPr>
            <a:r>
              <a:rPr lang="sv" sz="1300">
                <a:solidFill>
                  <a:srgbClr val="1D1C1D"/>
                </a:solidFill>
                <a:latin typeface="Calibri"/>
                <a:ea typeface="Calibri"/>
                <a:cs typeface="Calibri"/>
                <a:sym typeface="Calibri"/>
              </a:rPr>
              <a:t>work- and educational rights. </a:t>
            </a:r>
            <a:endParaRPr b="1" sz="1300">
              <a:solidFill>
                <a:srgbClr val="1D1C1D"/>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7"/>
          <p:cNvSpPr txBox="1"/>
          <p:nvPr>
            <p:ph type="title"/>
          </p:nvPr>
        </p:nvSpPr>
        <p:spPr>
          <a:xfrm>
            <a:off x="311700" y="313575"/>
            <a:ext cx="8520600" cy="572700"/>
          </a:xfrm>
          <a:prstGeom prst="rect">
            <a:avLst/>
          </a:prstGeom>
        </p:spPr>
        <p:txBody>
          <a:bodyPr anchorCtr="0" anchor="t" bIns="68575" lIns="68575" spcFirstLastPara="1" rIns="68575" wrap="square" tIns="68575">
            <a:noAutofit/>
          </a:bodyPr>
          <a:lstStyle/>
          <a:p>
            <a:pPr indent="0" lvl="0" marL="0" rtl="0" algn="l">
              <a:spcBef>
                <a:spcPts val="0"/>
              </a:spcBef>
              <a:spcAft>
                <a:spcPts val="0"/>
              </a:spcAft>
              <a:buNone/>
            </a:pPr>
            <a:r>
              <a:rPr lang="sv" sz="4300">
                <a:latin typeface="Century Schoolbook"/>
                <a:ea typeface="Century Schoolbook"/>
                <a:cs typeface="Century Schoolbook"/>
                <a:sym typeface="Century Schoolbook"/>
              </a:rPr>
              <a:t>Target objective 03: Current challenge</a:t>
            </a:r>
            <a:endParaRPr sz="4300">
              <a:latin typeface="Century Schoolbook"/>
              <a:ea typeface="Century Schoolbook"/>
              <a:cs typeface="Century Schoolbook"/>
              <a:sym typeface="Century Schoolbook"/>
            </a:endParaRPr>
          </a:p>
          <a:p>
            <a:pPr indent="0" lvl="0" marL="0" rtl="0" algn="l">
              <a:spcBef>
                <a:spcPts val="0"/>
              </a:spcBef>
              <a:spcAft>
                <a:spcPts val="0"/>
              </a:spcAft>
              <a:buNone/>
            </a:pPr>
            <a:r>
              <a:t/>
            </a:r>
            <a:endParaRPr sz="4300">
              <a:latin typeface="Century Schoolbook"/>
              <a:ea typeface="Century Schoolbook"/>
              <a:cs typeface="Century Schoolbook"/>
              <a:sym typeface="Century Schoolbook"/>
            </a:endParaRPr>
          </a:p>
          <a:p>
            <a:pPr indent="0" lvl="0" marL="0" rtl="0" algn="l">
              <a:spcBef>
                <a:spcPts val="0"/>
              </a:spcBef>
              <a:spcAft>
                <a:spcPts val="0"/>
              </a:spcAft>
              <a:buNone/>
            </a:pPr>
            <a:r>
              <a:t/>
            </a:r>
            <a:endParaRPr sz="4300">
              <a:latin typeface="Century Schoolbook"/>
              <a:ea typeface="Century Schoolbook"/>
              <a:cs typeface="Century Schoolbook"/>
              <a:sym typeface="Century Schoolbook"/>
            </a:endParaRPr>
          </a:p>
        </p:txBody>
      </p:sp>
      <p:sp>
        <p:nvSpPr>
          <p:cNvPr id="115" name="Google Shape;115;p27"/>
          <p:cNvSpPr txBox="1"/>
          <p:nvPr>
            <p:ph idx="1" type="body"/>
          </p:nvPr>
        </p:nvSpPr>
        <p:spPr>
          <a:xfrm>
            <a:off x="120500" y="1867875"/>
            <a:ext cx="8711700" cy="2701200"/>
          </a:xfrm>
          <a:prstGeom prst="rect">
            <a:avLst/>
          </a:prstGeom>
        </p:spPr>
        <p:txBody>
          <a:bodyPr anchorCtr="0" anchor="t" bIns="68575" lIns="68575" spcFirstLastPara="1" rIns="68575" wrap="square" tIns="68575">
            <a:noAutofit/>
          </a:bodyPr>
          <a:lstStyle/>
          <a:p>
            <a:pPr indent="-330200" lvl="0" marL="457200" rtl="0" algn="l">
              <a:spcBef>
                <a:spcPts val="0"/>
              </a:spcBef>
              <a:spcAft>
                <a:spcPts val="0"/>
              </a:spcAft>
              <a:buClr>
                <a:schemeClr val="dk1"/>
              </a:buClr>
              <a:buSzPts val="1600"/>
              <a:buFont typeface="Calibri"/>
              <a:buChar char="-"/>
            </a:pPr>
            <a:r>
              <a:rPr lang="sv" sz="1600">
                <a:solidFill>
                  <a:schemeClr val="dk1"/>
                </a:solidFill>
                <a:latin typeface="Calibri"/>
                <a:ea typeface="Calibri"/>
                <a:cs typeface="Calibri"/>
                <a:sym typeface="Calibri"/>
              </a:rPr>
              <a:t>Difficulties exist in creating a satisfactory reception for our international students. Based on the structures today the various faculties arrange their own events and recruit their own sponsors.</a:t>
            </a:r>
            <a:endParaRPr sz="1600">
              <a:solidFill>
                <a:schemeClr val="dk1"/>
              </a:solidFill>
              <a:latin typeface="Calibri"/>
              <a:ea typeface="Calibri"/>
              <a:cs typeface="Calibri"/>
              <a:sym typeface="Calibri"/>
            </a:endParaRPr>
          </a:p>
          <a:p>
            <a:pPr indent="-330200" lvl="0" marL="457200" rtl="0" algn="l">
              <a:spcBef>
                <a:spcPts val="0"/>
              </a:spcBef>
              <a:spcAft>
                <a:spcPts val="0"/>
              </a:spcAft>
              <a:buClr>
                <a:schemeClr val="dk1"/>
              </a:buClr>
              <a:buSzPts val="1600"/>
              <a:buFont typeface="Calibri"/>
              <a:buChar char="-"/>
            </a:pPr>
            <a:r>
              <a:rPr lang="sv" sz="1600">
                <a:solidFill>
                  <a:schemeClr val="dk1"/>
                </a:solidFill>
                <a:latin typeface="Calibri"/>
                <a:ea typeface="Calibri"/>
                <a:cs typeface="Calibri"/>
                <a:sym typeface="Calibri"/>
              </a:rPr>
              <a:t>LiU arranges the reception for international students, with no </a:t>
            </a:r>
            <a:r>
              <a:rPr lang="sv" sz="1600">
                <a:solidFill>
                  <a:schemeClr val="dk1"/>
                </a:solidFill>
                <a:latin typeface="Calibri"/>
                <a:ea typeface="Calibri"/>
                <a:cs typeface="Calibri"/>
                <a:sym typeface="Calibri"/>
              </a:rPr>
              <a:t>regards</a:t>
            </a:r>
            <a:r>
              <a:rPr lang="sv" sz="1600">
                <a:solidFill>
                  <a:schemeClr val="dk1"/>
                </a:solidFill>
                <a:latin typeface="Calibri"/>
                <a:ea typeface="Calibri"/>
                <a:cs typeface="Calibri"/>
                <a:sym typeface="Calibri"/>
              </a:rPr>
              <a:t> to the Reception Policy, which all other organizers do. </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sz="16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lang="sv" sz="1600">
                <a:solidFill>
                  <a:schemeClr val="dk1"/>
                </a:solidFill>
                <a:latin typeface="Calibri"/>
                <a:ea typeface="Calibri"/>
                <a:cs typeface="Calibri"/>
                <a:sym typeface="Calibri"/>
              </a:rPr>
              <a:t>A</a:t>
            </a:r>
            <a:r>
              <a:rPr lang="sv" sz="1600">
                <a:solidFill>
                  <a:schemeClr val="dk1"/>
                </a:solidFill>
                <a:latin typeface="Calibri"/>
                <a:ea typeface="Calibri"/>
                <a:cs typeface="Calibri"/>
                <a:sym typeface="Calibri"/>
              </a:rPr>
              <a:t>n aim</a:t>
            </a:r>
            <a:r>
              <a:rPr lang="sv" sz="1600">
                <a:solidFill>
                  <a:schemeClr val="dk1"/>
                </a:solidFill>
                <a:latin typeface="Calibri"/>
                <a:ea typeface="Calibri"/>
                <a:cs typeface="Calibri"/>
                <a:sym typeface="Calibri"/>
              </a:rPr>
              <a:t> is to create a working method for all involved parties that makes the international</a:t>
            </a:r>
            <a:br>
              <a:rPr lang="sv" sz="1600">
                <a:solidFill>
                  <a:schemeClr val="dk1"/>
                </a:solidFill>
                <a:latin typeface="Calibri"/>
                <a:ea typeface="Calibri"/>
                <a:cs typeface="Calibri"/>
                <a:sym typeface="Calibri"/>
              </a:rPr>
            </a:br>
            <a:r>
              <a:rPr lang="sv" sz="1600">
                <a:solidFill>
                  <a:schemeClr val="dk1"/>
                </a:solidFill>
                <a:latin typeface="Calibri"/>
                <a:ea typeface="Calibri"/>
                <a:cs typeface="Calibri"/>
                <a:sym typeface="Calibri"/>
              </a:rPr>
              <a:t> students feel welcome and that all actors must follow the reception policy.</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